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7.xml" ContentType="application/vnd.openxmlformats-officedocument.presentationml.slide+xml"/>
  <Override PartName="/ppt/slides/slide2.xml" ContentType="application/vnd.openxmlformats-officedocument.presentationml.slide+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5.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5" r:id="rId2"/>
    <p:sldId id="276" r:id="rId3"/>
    <p:sldId id="277" r:id="rId4"/>
    <p:sldId id="278" r:id="rId5"/>
    <p:sldId id="279" r:id="rId6"/>
    <p:sldId id="280" r:id="rId7"/>
    <p:sldId id="281" r:id="rId8"/>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1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4" d="100"/>
          <a:sy n="114" d="100"/>
        </p:scale>
        <p:origin x="474" y="2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customXml" Target="../customXml/item3.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p>
        </p:txBody>
      </p:sp>
      <p:sp>
        <p:nvSpPr>
          <p:cNvPr id="4" name="Marcador de fecha 3"/>
          <p:cNvSpPr>
            <a:spLocks noGrp="1"/>
          </p:cNvSpPr>
          <p:nvPr>
            <p:ph type="dt" sz="half" idx="10"/>
          </p:nvPr>
        </p:nvSpPr>
        <p:spPr/>
        <p:txBody>
          <a:bodyPr/>
          <a:lstStyle/>
          <a:p>
            <a:fld id="{81F7FF3A-CE35-4CB9-A964-C21C54B7197C}" type="datetimeFigureOut">
              <a:rPr lang="es-ES" smtClean="0"/>
              <a:t>27/09/2024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2D521A6-B273-422E-8F9F-40CFE5365D5C}" type="slidenum">
              <a:rPr lang="es-ES" smtClean="0"/>
              <a:t>‹Nº›</a:t>
            </a:fld>
            <a:endParaRPr lang="es-ES"/>
          </a:p>
        </p:txBody>
      </p:sp>
    </p:spTree>
    <p:extLst>
      <p:ext uri="{BB962C8B-B14F-4D97-AF65-F5344CB8AC3E}">
        <p14:creationId xmlns:p14="http://schemas.microsoft.com/office/powerpoint/2010/main" val="3062424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81F7FF3A-CE35-4CB9-A964-C21C54B7197C}" type="datetimeFigureOut">
              <a:rPr lang="es-ES" smtClean="0"/>
              <a:t>27/09/2024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2D521A6-B273-422E-8F9F-40CFE5365D5C}" type="slidenum">
              <a:rPr lang="es-ES" smtClean="0"/>
              <a:t>‹Nº›</a:t>
            </a:fld>
            <a:endParaRPr lang="es-ES"/>
          </a:p>
        </p:txBody>
      </p:sp>
    </p:spTree>
    <p:extLst>
      <p:ext uri="{BB962C8B-B14F-4D97-AF65-F5344CB8AC3E}">
        <p14:creationId xmlns:p14="http://schemas.microsoft.com/office/powerpoint/2010/main" val="2755976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81F7FF3A-CE35-4CB9-A964-C21C54B7197C}" type="datetimeFigureOut">
              <a:rPr lang="es-ES" smtClean="0"/>
              <a:t>27/09/2024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2D521A6-B273-422E-8F9F-40CFE5365D5C}" type="slidenum">
              <a:rPr lang="es-ES" smtClean="0"/>
              <a:t>‹Nº›</a:t>
            </a:fld>
            <a:endParaRPr lang="es-ES"/>
          </a:p>
        </p:txBody>
      </p:sp>
    </p:spTree>
    <p:extLst>
      <p:ext uri="{BB962C8B-B14F-4D97-AF65-F5344CB8AC3E}">
        <p14:creationId xmlns:p14="http://schemas.microsoft.com/office/powerpoint/2010/main" val="334456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81F7FF3A-CE35-4CB9-A964-C21C54B7197C}" type="datetimeFigureOut">
              <a:rPr lang="es-ES" smtClean="0"/>
              <a:t>27/09/2024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2D521A6-B273-422E-8F9F-40CFE5365D5C}" type="slidenum">
              <a:rPr lang="es-ES" smtClean="0"/>
              <a:t>‹Nº›</a:t>
            </a:fld>
            <a:endParaRPr lang="es-ES"/>
          </a:p>
        </p:txBody>
      </p:sp>
    </p:spTree>
    <p:extLst>
      <p:ext uri="{BB962C8B-B14F-4D97-AF65-F5344CB8AC3E}">
        <p14:creationId xmlns:p14="http://schemas.microsoft.com/office/powerpoint/2010/main" val="2595334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81F7FF3A-CE35-4CB9-A964-C21C54B7197C}" type="datetimeFigureOut">
              <a:rPr lang="es-ES" smtClean="0"/>
              <a:t>27/09/2024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2D521A6-B273-422E-8F9F-40CFE5365D5C}" type="slidenum">
              <a:rPr lang="es-ES" smtClean="0"/>
              <a:t>‹Nº›</a:t>
            </a:fld>
            <a:endParaRPr lang="es-ES"/>
          </a:p>
        </p:txBody>
      </p:sp>
    </p:spTree>
    <p:extLst>
      <p:ext uri="{BB962C8B-B14F-4D97-AF65-F5344CB8AC3E}">
        <p14:creationId xmlns:p14="http://schemas.microsoft.com/office/powerpoint/2010/main" val="4149207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81F7FF3A-CE35-4CB9-A964-C21C54B7197C}" type="datetimeFigureOut">
              <a:rPr lang="es-ES" smtClean="0"/>
              <a:t>27/09/2024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92D521A6-B273-422E-8F9F-40CFE5365D5C}" type="slidenum">
              <a:rPr lang="es-ES" smtClean="0"/>
              <a:t>‹Nº›</a:t>
            </a:fld>
            <a:endParaRPr lang="es-ES"/>
          </a:p>
        </p:txBody>
      </p:sp>
    </p:spTree>
    <p:extLst>
      <p:ext uri="{BB962C8B-B14F-4D97-AF65-F5344CB8AC3E}">
        <p14:creationId xmlns:p14="http://schemas.microsoft.com/office/powerpoint/2010/main" val="3787299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81F7FF3A-CE35-4CB9-A964-C21C54B7197C}" type="datetimeFigureOut">
              <a:rPr lang="es-ES" smtClean="0"/>
              <a:t>27/09/2024</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92D521A6-B273-422E-8F9F-40CFE5365D5C}" type="slidenum">
              <a:rPr lang="es-ES" smtClean="0"/>
              <a:t>‹Nº›</a:t>
            </a:fld>
            <a:endParaRPr lang="es-ES"/>
          </a:p>
        </p:txBody>
      </p:sp>
    </p:spTree>
    <p:extLst>
      <p:ext uri="{BB962C8B-B14F-4D97-AF65-F5344CB8AC3E}">
        <p14:creationId xmlns:p14="http://schemas.microsoft.com/office/powerpoint/2010/main" val="4048265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81F7FF3A-CE35-4CB9-A964-C21C54B7197C}" type="datetimeFigureOut">
              <a:rPr lang="es-ES" smtClean="0"/>
              <a:t>27/09/2024</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92D521A6-B273-422E-8F9F-40CFE5365D5C}" type="slidenum">
              <a:rPr lang="es-ES" smtClean="0"/>
              <a:t>‹Nº›</a:t>
            </a:fld>
            <a:endParaRPr lang="es-ES"/>
          </a:p>
        </p:txBody>
      </p:sp>
    </p:spTree>
    <p:extLst>
      <p:ext uri="{BB962C8B-B14F-4D97-AF65-F5344CB8AC3E}">
        <p14:creationId xmlns:p14="http://schemas.microsoft.com/office/powerpoint/2010/main" val="2367317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81F7FF3A-CE35-4CB9-A964-C21C54B7197C}" type="datetimeFigureOut">
              <a:rPr lang="es-ES" smtClean="0"/>
              <a:t>27/09/2024</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92D521A6-B273-422E-8F9F-40CFE5365D5C}" type="slidenum">
              <a:rPr lang="es-ES" smtClean="0"/>
              <a:t>‹Nº›</a:t>
            </a:fld>
            <a:endParaRPr lang="es-ES"/>
          </a:p>
        </p:txBody>
      </p:sp>
    </p:spTree>
    <p:extLst>
      <p:ext uri="{BB962C8B-B14F-4D97-AF65-F5344CB8AC3E}">
        <p14:creationId xmlns:p14="http://schemas.microsoft.com/office/powerpoint/2010/main" val="4152792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81F7FF3A-CE35-4CB9-A964-C21C54B7197C}" type="datetimeFigureOut">
              <a:rPr lang="es-ES" smtClean="0"/>
              <a:t>27/09/2024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92D521A6-B273-422E-8F9F-40CFE5365D5C}" type="slidenum">
              <a:rPr lang="es-ES" smtClean="0"/>
              <a:t>‹Nº›</a:t>
            </a:fld>
            <a:endParaRPr lang="es-ES"/>
          </a:p>
        </p:txBody>
      </p:sp>
    </p:spTree>
    <p:extLst>
      <p:ext uri="{BB962C8B-B14F-4D97-AF65-F5344CB8AC3E}">
        <p14:creationId xmlns:p14="http://schemas.microsoft.com/office/powerpoint/2010/main" val="3430605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81F7FF3A-CE35-4CB9-A964-C21C54B7197C}" type="datetimeFigureOut">
              <a:rPr lang="es-ES" smtClean="0"/>
              <a:t>27/09/2024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92D521A6-B273-422E-8F9F-40CFE5365D5C}" type="slidenum">
              <a:rPr lang="es-ES" smtClean="0"/>
              <a:t>‹Nº›</a:t>
            </a:fld>
            <a:endParaRPr lang="es-ES"/>
          </a:p>
        </p:txBody>
      </p:sp>
    </p:spTree>
    <p:extLst>
      <p:ext uri="{BB962C8B-B14F-4D97-AF65-F5344CB8AC3E}">
        <p14:creationId xmlns:p14="http://schemas.microsoft.com/office/powerpoint/2010/main" val="434003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F7FF3A-CE35-4CB9-A964-C21C54B7197C}" type="datetimeFigureOut">
              <a:rPr lang="es-ES" smtClean="0"/>
              <a:t>27/09/2024</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D521A6-B273-422E-8F9F-40CFE5365D5C}" type="slidenum">
              <a:rPr lang="es-ES" smtClean="0"/>
              <a:t>‹Nº›</a:t>
            </a:fld>
            <a:endParaRPr lang="es-ES"/>
          </a:p>
        </p:txBody>
      </p:sp>
    </p:spTree>
    <p:extLst>
      <p:ext uri="{BB962C8B-B14F-4D97-AF65-F5344CB8AC3E}">
        <p14:creationId xmlns:p14="http://schemas.microsoft.com/office/powerpoint/2010/main" val="8651009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AutoShape 2" descr="blob:https://web.whatsapp.com/0766ae7f-c764-4f9c-b8ba-81d4dc7aed6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25" name="Imagen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7855" y="-20941"/>
            <a:ext cx="3044145" cy="2302816"/>
          </a:xfrm>
          <a:prstGeom prst="rect">
            <a:avLst/>
          </a:prstGeom>
        </p:spPr>
      </p:pic>
      <p:pic>
        <p:nvPicPr>
          <p:cNvPr id="27" name="Imagen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8791" y="2208"/>
            <a:ext cx="3199064" cy="4800027"/>
          </a:xfrm>
          <a:prstGeom prst="rect">
            <a:avLst/>
          </a:prstGeom>
        </p:spPr>
      </p:pic>
      <p:pic>
        <p:nvPicPr>
          <p:cNvPr id="10" name="Imagen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47855" y="2282417"/>
            <a:ext cx="3044145" cy="4598733"/>
          </a:xfrm>
          <a:prstGeom prst="rect">
            <a:avLst/>
          </a:prstGeom>
        </p:spPr>
      </p:pic>
      <p:pic>
        <p:nvPicPr>
          <p:cNvPr id="16" name="Imagen 15"/>
          <p:cNvPicPr>
            <a:picLocks noChangeAspect="1"/>
          </p:cNvPicPr>
          <p:nvPr/>
        </p:nvPicPr>
        <p:blipFill rotWithShape="1">
          <a:blip r:embed="rId5" cstate="print">
            <a:extLst>
              <a:ext uri="{28A0092B-C50C-407E-A947-70E740481C1C}">
                <a14:useLocalDpi xmlns:a14="http://schemas.microsoft.com/office/drawing/2010/main" val="0"/>
              </a:ext>
            </a:extLst>
          </a:blip>
          <a:srcRect l="70670" t="54926" r="213" b="15944"/>
          <a:stretch/>
        </p:blipFill>
        <p:spPr>
          <a:xfrm>
            <a:off x="-157163" y="-1"/>
            <a:ext cx="6152636" cy="6972301"/>
          </a:xfrm>
          <a:prstGeom prst="rect">
            <a:avLst/>
          </a:prstGeom>
        </p:spPr>
      </p:pic>
      <p:pic>
        <p:nvPicPr>
          <p:cNvPr id="17" name="Imagen 16"/>
          <p:cNvPicPr>
            <a:picLocks noChangeAspect="1"/>
          </p:cNvPicPr>
          <p:nvPr/>
        </p:nvPicPr>
        <p:blipFill rotWithShape="1">
          <a:blip r:embed="rId6" cstate="print">
            <a:extLst>
              <a:ext uri="{28A0092B-C50C-407E-A947-70E740481C1C}">
                <a14:useLocalDpi xmlns:a14="http://schemas.microsoft.com/office/drawing/2010/main" val="0"/>
              </a:ext>
            </a:extLst>
          </a:blip>
          <a:srcRect l="10050" t="7657" r="4069"/>
          <a:stretch/>
        </p:blipFill>
        <p:spPr>
          <a:xfrm>
            <a:off x="5948790" y="4602359"/>
            <a:ext cx="3246889" cy="2284576"/>
          </a:xfrm>
          <a:prstGeom prst="rect">
            <a:avLst/>
          </a:prstGeom>
        </p:spPr>
      </p:pic>
      <p:sp>
        <p:nvSpPr>
          <p:cNvPr id="19" name="CuadroTexto 18"/>
          <p:cNvSpPr txBox="1"/>
          <p:nvPr/>
        </p:nvSpPr>
        <p:spPr>
          <a:xfrm>
            <a:off x="155575" y="-289370"/>
            <a:ext cx="6106328" cy="6972301"/>
          </a:xfrm>
          <a:custGeom>
            <a:avLst/>
            <a:gdLst/>
            <a:ahLst/>
            <a:cxnLst/>
            <a:rect l="l" t="t" r="r" b="b"/>
            <a:pathLst>
              <a:path w="7467600" h="6842047">
                <a:moveTo>
                  <a:pt x="4680444" y="5123598"/>
                </a:moveTo>
                <a:lnTo>
                  <a:pt x="4705110" y="5356496"/>
                </a:lnTo>
                <a:lnTo>
                  <a:pt x="4657097" y="5356496"/>
                </a:lnTo>
                <a:close/>
                <a:moveTo>
                  <a:pt x="2670669" y="5123598"/>
                </a:moveTo>
                <a:lnTo>
                  <a:pt x="2695335" y="5356496"/>
                </a:lnTo>
                <a:lnTo>
                  <a:pt x="2647322" y="5356496"/>
                </a:lnTo>
                <a:close/>
                <a:moveTo>
                  <a:pt x="3744008" y="4994090"/>
                </a:moveTo>
                <a:cubicBezTo>
                  <a:pt x="3762509" y="4994090"/>
                  <a:pt x="3771760" y="5001890"/>
                  <a:pt x="3771760" y="5017489"/>
                </a:cubicBezTo>
                <a:lnTo>
                  <a:pt x="3771760" y="5549126"/>
                </a:lnTo>
                <a:cubicBezTo>
                  <a:pt x="3771760" y="5564725"/>
                  <a:pt x="3762509" y="5572525"/>
                  <a:pt x="3744008" y="5572525"/>
                </a:cubicBezTo>
                <a:cubicBezTo>
                  <a:pt x="3724781" y="5572525"/>
                  <a:pt x="3715168" y="5564725"/>
                  <a:pt x="3715168" y="5549126"/>
                </a:cubicBezTo>
                <a:lnTo>
                  <a:pt x="3715168" y="5017489"/>
                </a:lnTo>
                <a:cubicBezTo>
                  <a:pt x="3715168" y="5001890"/>
                  <a:pt x="3724781" y="4994090"/>
                  <a:pt x="3744008" y="4994090"/>
                </a:cubicBezTo>
                <a:close/>
                <a:moveTo>
                  <a:pt x="1694506" y="4994090"/>
                </a:moveTo>
                <a:cubicBezTo>
                  <a:pt x="1729694" y="4994090"/>
                  <a:pt x="1747288" y="5007728"/>
                  <a:pt x="1747288" y="5035004"/>
                </a:cubicBezTo>
                <a:lnTo>
                  <a:pt x="1747288" y="5163755"/>
                </a:lnTo>
                <a:cubicBezTo>
                  <a:pt x="1747288" y="5191400"/>
                  <a:pt x="1729694" y="5205221"/>
                  <a:pt x="1694506" y="5205221"/>
                </a:cubicBezTo>
                <a:close/>
                <a:moveTo>
                  <a:pt x="4942028" y="4893966"/>
                </a:moveTo>
                <a:lnTo>
                  <a:pt x="4942028" y="5674281"/>
                </a:lnTo>
                <a:lnTo>
                  <a:pt x="5263622" y="5674281"/>
                </a:lnTo>
                <a:lnTo>
                  <a:pt x="5263622" y="5574157"/>
                </a:lnTo>
                <a:lnTo>
                  <a:pt x="5113436" y="5574157"/>
                </a:lnTo>
                <a:lnTo>
                  <a:pt x="5113436" y="4893966"/>
                </a:lnTo>
                <a:close/>
                <a:moveTo>
                  <a:pt x="4571928" y="4893966"/>
                </a:moveTo>
                <a:lnTo>
                  <a:pt x="4443738" y="5674281"/>
                </a:lnTo>
                <a:lnTo>
                  <a:pt x="4613582" y="5674281"/>
                </a:lnTo>
                <a:lnTo>
                  <a:pt x="4642855" y="5464782"/>
                </a:lnTo>
                <a:lnTo>
                  <a:pt x="4718918" y="5464782"/>
                </a:lnTo>
                <a:lnTo>
                  <a:pt x="4747851" y="5674281"/>
                </a:lnTo>
                <a:lnTo>
                  <a:pt x="4917695" y="5674281"/>
                </a:lnTo>
                <a:lnTo>
                  <a:pt x="4789266" y="4893966"/>
                </a:lnTo>
                <a:close/>
                <a:moveTo>
                  <a:pt x="3978371" y="4893966"/>
                </a:moveTo>
                <a:lnTo>
                  <a:pt x="3978371" y="5674281"/>
                </a:lnTo>
                <a:lnTo>
                  <a:pt x="4121483" y="5674281"/>
                </a:lnTo>
                <a:lnTo>
                  <a:pt x="4121483" y="5258548"/>
                </a:lnTo>
                <a:lnTo>
                  <a:pt x="4237932" y="5674281"/>
                </a:lnTo>
                <a:lnTo>
                  <a:pt x="4414237" y="5674281"/>
                </a:lnTo>
                <a:lnTo>
                  <a:pt x="4414237" y="4893966"/>
                </a:lnTo>
                <a:lnTo>
                  <a:pt x="4271125" y="4893966"/>
                </a:lnTo>
                <a:lnTo>
                  <a:pt x="4271125" y="5249842"/>
                </a:lnTo>
                <a:lnTo>
                  <a:pt x="4173177" y="4893966"/>
                </a:lnTo>
                <a:close/>
                <a:moveTo>
                  <a:pt x="3337475" y="4893966"/>
                </a:moveTo>
                <a:lnTo>
                  <a:pt x="3337475" y="5674281"/>
                </a:lnTo>
                <a:lnTo>
                  <a:pt x="3508883" y="5674281"/>
                </a:lnTo>
                <a:lnTo>
                  <a:pt x="3508883" y="4893966"/>
                </a:lnTo>
                <a:close/>
                <a:moveTo>
                  <a:pt x="2562153" y="4893966"/>
                </a:moveTo>
                <a:lnTo>
                  <a:pt x="2433963" y="5674281"/>
                </a:lnTo>
                <a:lnTo>
                  <a:pt x="2603806" y="5674281"/>
                </a:lnTo>
                <a:lnTo>
                  <a:pt x="2633080" y="5464782"/>
                </a:lnTo>
                <a:lnTo>
                  <a:pt x="2709142" y="5464782"/>
                </a:lnTo>
                <a:lnTo>
                  <a:pt x="2738076" y="5674281"/>
                </a:lnTo>
                <a:lnTo>
                  <a:pt x="2907920" y="5674281"/>
                </a:lnTo>
                <a:lnTo>
                  <a:pt x="2779491" y="4893966"/>
                </a:lnTo>
                <a:close/>
                <a:moveTo>
                  <a:pt x="1968596" y="4893966"/>
                </a:moveTo>
                <a:lnTo>
                  <a:pt x="1968596" y="5674281"/>
                </a:lnTo>
                <a:lnTo>
                  <a:pt x="2111708" y="5674281"/>
                </a:lnTo>
                <a:lnTo>
                  <a:pt x="2111708" y="5258548"/>
                </a:lnTo>
                <a:lnTo>
                  <a:pt x="2228157" y="5674281"/>
                </a:lnTo>
                <a:lnTo>
                  <a:pt x="2404462" y="5674281"/>
                </a:lnTo>
                <a:lnTo>
                  <a:pt x="2404462" y="4893966"/>
                </a:lnTo>
                <a:lnTo>
                  <a:pt x="2261350" y="4893966"/>
                </a:lnTo>
                <a:lnTo>
                  <a:pt x="2261350" y="5249842"/>
                </a:lnTo>
                <a:lnTo>
                  <a:pt x="2163402" y="4893966"/>
                </a:lnTo>
                <a:close/>
                <a:moveTo>
                  <a:pt x="1523097" y="4893966"/>
                </a:moveTo>
                <a:lnTo>
                  <a:pt x="1523097" y="5674281"/>
                </a:lnTo>
                <a:lnTo>
                  <a:pt x="1694506" y="5674281"/>
                </a:lnTo>
                <a:lnTo>
                  <a:pt x="1694506" y="5299904"/>
                </a:lnTo>
                <a:cubicBezTo>
                  <a:pt x="1730057" y="5299904"/>
                  <a:pt x="1747833" y="5313145"/>
                  <a:pt x="1747833" y="5339627"/>
                </a:cubicBezTo>
                <a:cubicBezTo>
                  <a:pt x="1747833" y="5341078"/>
                  <a:pt x="1747288" y="5374272"/>
                  <a:pt x="1746200" y="5439207"/>
                </a:cubicBezTo>
                <a:lnTo>
                  <a:pt x="1745112" y="5486004"/>
                </a:lnTo>
                <a:lnTo>
                  <a:pt x="1745112" y="5487093"/>
                </a:lnTo>
                <a:cubicBezTo>
                  <a:pt x="1745112" y="5590482"/>
                  <a:pt x="1754362" y="5653241"/>
                  <a:pt x="1772863" y="5675369"/>
                </a:cubicBezTo>
                <a:lnTo>
                  <a:pt x="1944272" y="5675369"/>
                </a:lnTo>
                <a:cubicBezTo>
                  <a:pt x="1922868" y="5658682"/>
                  <a:pt x="1912167" y="5587942"/>
                  <a:pt x="1912167" y="5463150"/>
                </a:cubicBezTo>
                <a:lnTo>
                  <a:pt x="1914888" y="5377718"/>
                </a:lnTo>
                <a:cubicBezTo>
                  <a:pt x="1914888" y="5308429"/>
                  <a:pt x="1879336" y="5265441"/>
                  <a:pt x="1808233" y="5248754"/>
                </a:cubicBezTo>
                <a:cubicBezTo>
                  <a:pt x="1878973" y="5227350"/>
                  <a:pt x="1914343" y="5186357"/>
                  <a:pt x="1914343" y="5125775"/>
                </a:cubicBezTo>
                <a:lnTo>
                  <a:pt x="1914343" y="5032181"/>
                </a:lnTo>
                <a:cubicBezTo>
                  <a:pt x="1914343" y="4984295"/>
                  <a:pt x="1896477" y="4949288"/>
                  <a:pt x="1860744" y="4927159"/>
                </a:cubicBezTo>
                <a:cubicBezTo>
                  <a:pt x="1825011" y="4905030"/>
                  <a:pt x="1783021" y="4893966"/>
                  <a:pt x="1734773" y="4893966"/>
                </a:cubicBezTo>
                <a:close/>
                <a:moveTo>
                  <a:pt x="1158971" y="4893966"/>
                </a:moveTo>
                <a:lnTo>
                  <a:pt x="1158971" y="5674281"/>
                </a:lnTo>
                <a:lnTo>
                  <a:pt x="1494169" y="5674281"/>
                </a:lnTo>
                <a:lnTo>
                  <a:pt x="1494169" y="5574157"/>
                </a:lnTo>
                <a:lnTo>
                  <a:pt x="1330379" y="5574157"/>
                </a:lnTo>
                <a:lnTo>
                  <a:pt x="1330379" y="5299904"/>
                </a:lnTo>
                <a:lnTo>
                  <a:pt x="1476212" y="5299904"/>
                </a:lnTo>
                <a:lnTo>
                  <a:pt x="1476212" y="5205221"/>
                </a:lnTo>
                <a:lnTo>
                  <a:pt x="1330379" y="5205221"/>
                </a:lnTo>
                <a:lnTo>
                  <a:pt x="1330379" y="4994090"/>
                </a:lnTo>
                <a:lnTo>
                  <a:pt x="1491992" y="4994090"/>
                </a:lnTo>
                <a:lnTo>
                  <a:pt x="1491992" y="4893966"/>
                </a:lnTo>
                <a:close/>
                <a:moveTo>
                  <a:pt x="763004" y="4893966"/>
                </a:moveTo>
                <a:lnTo>
                  <a:pt x="763004" y="4995723"/>
                </a:lnTo>
                <a:lnTo>
                  <a:pt x="858775" y="4995723"/>
                </a:lnTo>
                <a:lnTo>
                  <a:pt x="858775" y="5674281"/>
                </a:lnTo>
                <a:lnTo>
                  <a:pt x="1030183" y="5674281"/>
                </a:lnTo>
                <a:lnTo>
                  <a:pt x="1030183" y="4995723"/>
                </a:lnTo>
                <a:lnTo>
                  <a:pt x="1125954" y="4995723"/>
                </a:lnTo>
                <a:lnTo>
                  <a:pt x="1125954" y="4893966"/>
                </a:lnTo>
                <a:close/>
                <a:moveTo>
                  <a:pt x="292196" y="4893966"/>
                </a:moveTo>
                <a:lnTo>
                  <a:pt x="292196" y="5674281"/>
                </a:lnTo>
                <a:lnTo>
                  <a:pt x="435308" y="5674281"/>
                </a:lnTo>
                <a:lnTo>
                  <a:pt x="435308" y="5258548"/>
                </a:lnTo>
                <a:lnTo>
                  <a:pt x="551757" y="5674281"/>
                </a:lnTo>
                <a:lnTo>
                  <a:pt x="728062" y="5674281"/>
                </a:lnTo>
                <a:lnTo>
                  <a:pt x="728062" y="4893966"/>
                </a:lnTo>
                <a:lnTo>
                  <a:pt x="584950" y="4893966"/>
                </a:lnTo>
                <a:lnTo>
                  <a:pt x="584950" y="5249842"/>
                </a:lnTo>
                <a:lnTo>
                  <a:pt x="487002" y="4893966"/>
                </a:lnTo>
                <a:close/>
                <a:moveTo>
                  <a:pt x="79925" y="4893966"/>
                </a:moveTo>
                <a:lnTo>
                  <a:pt x="79925" y="5674281"/>
                </a:lnTo>
                <a:lnTo>
                  <a:pt x="251333" y="5674281"/>
                </a:lnTo>
                <a:lnTo>
                  <a:pt x="251333" y="4893966"/>
                </a:lnTo>
                <a:close/>
                <a:moveTo>
                  <a:pt x="3744824" y="4886892"/>
                </a:moveTo>
                <a:cubicBezTo>
                  <a:pt x="3613683" y="4886892"/>
                  <a:pt x="3548113" y="4937498"/>
                  <a:pt x="3548113" y="5038711"/>
                </a:cubicBezTo>
                <a:lnTo>
                  <a:pt x="3548113" y="5540964"/>
                </a:lnTo>
                <a:cubicBezTo>
                  <a:pt x="3548113" y="5634558"/>
                  <a:pt x="3613321" y="5681355"/>
                  <a:pt x="3743736" y="5681355"/>
                </a:cubicBezTo>
                <a:cubicBezTo>
                  <a:pt x="3801700" y="5681355"/>
                  <a:pt x="3848704" y="5669112"/>
                  <a:pt x="3884748" y="5644625"/>
                </a:cubicBezTo>
                <a:cubicBezTo>
                  <a:pt x="3920792" y="5620138"/>
                  <a:pt x="3938815" y="5585221"/>
                  <a:pt x="3938815" y="5539875"/>
                </a:cubicBezTo>
                <a:lnTo>
                  <a:pt x="3938815" y="5037622"/>
                </a:lnTo>
                <a:cubicBezTo>
                  <a:pt x="3938815" y="4937135"/>
                  <a:pt x="3874151" y="4886892"/>
                  <a:pt x="3744824" y="4886892"/>
                </a:cubicBezTo>
                <a:close/>
                <a:moveTo>
                  <a:pt x="3128148" y="4886892"/>
                </a:moveTo>
                <a:cubicBezTo>
                  <a:pt x="2996100" y="4886892"/>
                  <a:pt x="2930076" y="4937498"/>
                  <a:pt x="2930076" y="5038711"/>
                </a:cubicBezTo>
                <a:lnTo>
                  <a:pt x="2930076" y="5540964"/>
                </a:lnTo>
                <a:cubicBezTo>
                  <a:pt x="2930076" y="5634558"/>
                  <a:pt x="2996100" y="5681355"/>
                  <a:pt x="3128148" y="5681355"/>
                </a:cubicBezTo>
                <a:cubicBezTo>
                  <a:pt x="3173857" y="5681355"/>
                  <a:pt x="3214850" y="5670200"/>
                  <a:pt x="3251127" y="5647890"/>
                </a:cubicBezTo>
                <a:cubicBezTo>
                  <a:pt x="3287403" y="5625579"/>
                  <a:pt x="3305542" y="5595923"/>
                  <a:pt x="3305542" y="5558921"/>
                </a:cubicBezTo>
                <a:lnTo>
                  <a:pt x="3305542" y="5360849"/>
                </a:lnTo>
                <a:lnTo>
                  <a:pt x="3149914" y="5360849"/>
                </a:lnTo>
                <a:lnTo>
                  <a:pt x="3149914" y="5553479"/>
                </a:lnTo>
                <a:cubicBezTo>
                  <a:pt x="3149914" y="5566176"/>
                  <a:pt x="3142027" y="5572525"/>
                  <a:pt x="3126252" y="5572525"/>
                </a:cubicBezTo>
                <a:cubicBezTo>
                  <a:pt x="3109741" y="5572525"/>
                  <a:pt x="3101485" y="5566176"/>
                  <a:pt x="3101485" y="5553479"/>
                </a:cubicBezTo>
                <a:lnTo>
                  <a:pt x="3101485" y="5012047"/>
                </a:lnTo>
                <a:cubicBezTo>
                  <a:pt x="3101485" y="4999350"/>
                  <a:pt x="3109741" y="4993002"/>
                  <a:pt x="3126252" y="4993002"/>
                </a:cubicBezTo>
                <a:cubicBezTo>
                  <a:pt x="3142027" y="4993002"/>
                  <a:pt x="3149914" y="4999350"/>
                  <a:pt x="3149914" y="5012047"/>
                </a:cubicBezTo>
                <a:lnTo>
                  <a:pt x="3149914" y="5166587"/>
                </a:lnTo>
                <a:lnTo>
                  <a:pt x="3305542" y="5166587"/>
                </a:lnTo>
                <a:lnTo>
                  <a:pt x="3305542" y="5025107"/>
                </a:lnTo>
                <a:cubicBezTo>
                  <a:pt x="3305542" y="4932964"/>
                  <a:pt x="3246411" y="4886892"/>
                  <a:pt x="3128148" y="4886892"/>
                </a:cubicBezTo>
                <a:close/>
                <a:moveTo>
                  <a:pt x="2794494" y="3780573"/>
                </a:moveTo>
                <a:lnTo>
                  <a:pt x="2819160" y="4013471"/>
                </a:lnTo>
                <a:lnTo>
                  <a:pt x="2771147" y="4013471"/>
                </a:lnTo>
                <a:close/>
                <a:moveTo>
                  <a:pt x="784719" y="3780573"/>
                </a:moveTo>
                <a:lnTo>
                  <a:pt x="809385" y="4013471"/>
                </a:lnTo>
                <a:lnTo>
                  <a:pt x="761372" y="4013471"/>
                </a:lnTo>
                <a:close/>
                <a:moveTo>
                  <a:pt x="1858058" y="3651065"/>
                </a:moveTo>
                <a:cubicBezTo>
                  <a:pt x="1876559" y="3651065"/>
                  <a:pt x="1885810" y="3658864"/>
                  <a:pt x="1885810" y="3674464"/>
                </a:cubicBezTo>
                <a:lnTo>
                  <a:pt x="1885810" y="4206101"/>
                </a:lnTo>
                <a:cubicBezTo>
                  <a:pt x="1885810" y="4221700"/>
                  <a:pt x="1876559" y="4229499"/>
                  <a:pt x="1858058" y="4229499"/>
                </a:cubicBezTo>
                <a:cubicBezTo>
                  <a:pt x="1838832" y="4229499"/>
                  <a:pt x="1829218" y="4221700"/>
                  <a:pt x="1829218" y="4206101"/>
                </a:cubicBezTo>
                <a:lnTo>
                  <a:pt x="1829218" y="3674464"/>
                </a:lnTo>
                <a:cubicBezTo>
                  <a:pt x="1829218" y="3658864"/>
                  <a:pt x="1838832" y="3651065"/>
                  <a:pt x="1858058" y="3651065"/>
                </a:cubicBezTo>
                <a:close/>
                <a:moveTo>
                  <a:pt x="3606896" y="3550941"/>
                </a:moveTo>
                <a:lnTo>
                  <a:pt x="3606896" y="4331256"/>
                </a:lnTo>
                <a:lnTo>
                  <a:pt x="3942094" y="4331256"/>
                </a:lnTo>
                <a:lnTo>
                  <a:pt x="3942094" y="4231132"/>
                </a:lnTo>
                <a:lnTo>
                  <a:pt x="3778304" y="4231132"/>
                </a:lnTo>
                <a:lnTo>
                  <a:pt x="3778304" y="3956879"/>
                </a:lnTo>
                <a:lnTo>
                  <a:pt x="3924137" y="3956879"/>
                </a:lnTo>
                <a:lnTo>
                  <a:pt x="3924137" y="3862196"/>
                </a:lnTo>
                <a:lnTo>
                  <a:pt x="3778304" y="3862196"/>
                </a:lnTo>
                <a:lnTo>
                  <a:pt x="3778304" y="3651065"/>
                </a:lnTo>
                <a:lnTo>
                  <a:pt x="3939917" y="3651065"/>
                </a:lnTo>
                <a:lnTo>
                  <a:pt x="3939917" y="3550941"/>
                </a:lnTo>
                <a:close/>
                <a:moveTo>
                  <a:pt x="3056078" y="3550941"/>
                </a:moveTo>
                <a:lnTo>
                  <a:pt x="3056078" y="4331256"/>
                </a:lnTo>
                <a:lnTo>
                  <a:pt x="3377672" y="4331256"/>
                </a:lnTo>
                <a:lnTo>
                  <a:pt x="3377672" y="4231132"/>
                </a:lnTo>
                <a:lnTo>
                  <a:pt x="3227486" y="4231132"/>
                </a:lnTo>
                <a:lnTo>
                  <a:pt x="3227486" y="3550941"/>
                </a:lnTo>
                <a:close/>
                <a:moveTo>
                  <a:pt x="2685978" y="3550941"/>
                </a:moveTo>
                <a:lnTo>
                  <a:pt x="2557787" y="4331256"/>
                </a:lnTo>
                <a:lnTo>
                  <a:pt x="2727631" y="4331256"/>
                </a:lnTo>
                <a:lnTo>
                  <a:pt x="2756905" y="4121757"/>
                </a:lnTo>
                <a:lnTo>
                  <a:pt x="2832967" y="4121757"/>
                </a:lnTo>
                <a:lnTo>
                  <a:pt x="2861901" y="4331256"/>
                </a:lnTo>
                <a:lnTo>
                  <a:pt x="3031745" y="4331256"/>
                </a:lnTo>
                <a:lnTo>
                  <a:pt x="2903316" y="3550941"/>
                </a:lnTo>
                <a:close/>
                <a:moveTo>
                  <a:pt x="2092421" y="3550941"/>
                </a:moveTo>
                <a:lnTo>
                  <a:pt x="2092421" y="4331256"/>
                </a:lnTo>
                <a:lnTo>
                  <a:pt x="2235533" y="4331256"/>
                </a:lnTo>
                <a:lnTo>
                  <a:pt x="2235533" y="3915523"/>
                </a:lnTo>
                <a:lnTo>
                  <a:pt x="2351982" y="4331256"/>
                </a:lnTo>
                <a:lnTo>
                  <a:pt x="2528287" y="4331256"/>
                </a:lnTo>
                <a:lnTo>
                  <a:pt x="2528287" y="3550941"/>
                </a:lnTo>
                <a:lnTo>
                  <a:pt x="2385175" y="3550941"/>
                </a:lnTo>
                <a:lnTo>
                  <a:pt x="2385175" y="3906817"/>
                </a:lnTo>
                <a:lnTo>
                  <a:pt x="2287227" y="3550941"/>
                </a:lnTo>
                <a:close/>
                <a:moveTo>
                  <a:pt x="1451525" y="3550941"/>
                </a:moveTo>
                <a:lnTo>
                  <a:pt x="1451525" y="4331256"/>
                </a:lnTo>
                <a:lnTo>
                  <a:pt x="1622933" y="4331256"/>
                </a:lnTo>
                <a:lnTo>
                  <a:pt x="1622933" y="3550941"/>
                </a:lnTo>
                <a:close/>
                <a:moveTo>
                  <a:pt x="676203" y="3550941"/>
                </a:moveTo>
                <a:lnTo>
                  <a:pt x="548013" y="4331256"/>
                </a:lnTo>
                <a:lnTo>
                  <a:pt x="717856" y="4331256"/>
                </a:lnTo>
                <a:lnTo>
                  <a:pt x="747130" y="4121757"/>
                </a:lnTo>
                <a:lnTo>
                  <a:pt x="823192" y="4121757"/>
                </a:lnTo>
                <a:lnTo>
                  <a:pt x="852126" y="4331256"/>
                </a:lnTo>
                <a:lnTo>
                  <a:pt x="1021970" y="4331256"/>
                </a:lnTo>
                <a:lnTo>
                  <a:pt x="893541" y="3550941"/>
                </a:lnTo>
                <a:close/>
                <a:moveTo>
                  <a:pt x="82646" y="3550941"/>
                </a:moveTo>
                <a:lnTo>
                  <a:pt x="82646" y="4331256"/>
                </a:lnTo>
                <a:lnTo>
                  <a:pt x="225758" y="4331256"/>
                </a:lnTo>
                <a:lnTo>
                  <a:pt x="225758" y="3915523"/>
                </a:lnTo>
                <a:lnTo>
                  <a:pt x="342207" y="4331256"/>
                </a:lnTo>
                <a:lnTo>
                  <a:pt x="518512" y="4331256"/>
                </a:lnTo>
                <a:lnTo>
                  <a:pt x="518512" y="3550941"/>
                </a:lnTo>
                <a:lnTo>
                  <a:pt x="375400" y="3550941"/>
                </a:lnTo>
                <a:lnTo>
                  <a:pt x="375400" y="3906817"/>
                </a:lnTo>
                <a:lnTo>
                  <a:pt x="277452" y="3550941"/>
                </a:lnTo>
                <a:close/>
                <a:moveTo>
                  <a:pt x="1858875" y="3543867"/>
                </a:moveTo>
                <a:cubicBezTo>
                  <a:pt x="1727734" y="3543867"/>
                  <a:pt x="1662163" y="3594473"/>
                  <a:pt x="1662163" y="3695686"/>
                </a:cubicBezTo>
                <a:lnTo>
                  <a:pt x="1662163" y="4197939"/>
                </a:lnTo>
                <a:cubicBezTo>
                  <a:pt x="1662163" y="4291533"/>
                  <a:pt x="1727371" y="4338330"/>
                  <a:pt x="1857786" y="4338330"/>
                </a:cubicBezTo>
                <a:cubicBezTo>
                  <a:pt x="1915750" y="4338330"/>
                  <a:pt x="1962754" y="4326087"/>
                  <a:pt x="1998799" y="4301600"/>
                </a:cubicBezTo>
                <a:cubicBezTo>
                  <a:pt x="2034843" y="4277113"/>
                  <a:pt x="2052865" y="4242196"/>
                  <a:pt x="2052865" y="4196850"/>
                </a:cubicBezTo>
                <a:lnTo>
                  <a:pt x="2052865" y="3694597"/>
                </a:lnTo>
                <a:cubicBezTo>
                  <a:pt x="2052865" y="3594110"/>
                  <a:pt x="1988201" y="3543867"/>
                  <a:pt x="1858875" y="3543867"/>
                </a:cubicBezTo>
                <a:close/>
                <a:moveTo>
                  <a:pt x="1242198" y="3543867"/>
                </a:moveTo>
                <a:cubicBezTo>
                  <a:pt x="1110151" y="3543867"/>
                  <a:pt x="1044127" y="3594473"/>
                  <a:pt x="1044127" y="3695686"/>
                </a:cubicBezTo>
                <a:lnTo>
                  <a:pt x="1044127" y="4197939"/>
                </a:lnTo>
                <a:cubicBezTo>
                  <a:pt x="1044127" y="4291533"/>
                  <a:pt x="1110151" y="4338330"/>
                  <a:pt x="1242198" y="4338330"/>
                </a:cubicBezTo>
                <a:cubicBezTo>
                  <a:pt x="1287907" y="4338330"/>
                  <a:pt x="1328900" y="4327175"/>
                  <a:pt x="1365177" y="4304865"/>
                </a:cubicBezTo>
                <a:cubicBezTo>
                  <a:pt x="1401454" y="4282554"/>
                  <a:pt x="1419592" y="4252898"/>
                  <a:pt x="1419592" y="4215896"/>
                </a:cubicBezTo>
                <a:lnTo>
                  <a:pt x="1419592" y="4017824"/>
                </a:lnTo>
                <a:lnTo>
                  <a:pt x="1263964" y="4017824"/>
                </a:lnTo>
                <a:lnTo>
                  <a:pt x="1263964" y="4210454"/>
                </a:lnTo>
                <a:cubicBezTo>
                  <a:pt x="1263964" y="4223151"/>
                  <a:pt x="1256077" y="4229499"/>
                  <a:pt x="1240302" y="4229499"/>
                </a:cubicBezTo>
                <a:cubicBezTo>
                  <a:pt x="1223791" y="4229499"/>
                  <a:pt x="1215535" y="4223151"/>
                  <a:pt x="1215535" y="4210454"/>
                </a:cubicBezTo>
                <a:lnTo>
                  <a:pt x="1215535" y="3669022"/>
                </a:lnTo>
                <a:cubicBezTo>
                  <a:pt x="1215535" y="3656325"/>
                  <a:pt x="1223791" y="3649977"/>
                  <a:pt x="1240302" y="3649977"/>
                </a:cubicBezTo>
                <a:cubicBezTo>
                  <a:pt x="1256077" y="3649977"/>
                  <a:pt x="1263964" y="3656325"/>
                  <a:pt x="1263964" y="3669022"/>
                </a:cubicBezTo>
                <a:lnTo>
                  <a:pt x="1263964" y="3823561"/>
                </a:lnTo>
                <a:lnTo>
                  <a:pt x="1419592" y="3823561"/>
                </a:lnTo>
                <a:lnTo>
                  <a:pt x="1419592" y="3682082"/>
                </a:lnTo>
                <a:cubicBezTo>
                  <a:pt x="1419592" y="3589938"/>
                  <a:pt x="1360461" y="3543867"/>
                  <a:pt x="1242198" y="3543867"/>
                </a:cubicBezTo>
                <a:close/>
                <a:moveTo>
                  <a:pt x="6077633" y="2308040"/>
                </a:moveTo>
                <a:cubicBezTo>
                  <a:pt x="6096134" y="2308040"/>
                  <a:pt x="6105385" y="2315840"/>
                  <a:pt x="6105385" y="2331439"/>
                </a:cubicBezTo>
                <a:lnTo>
                  <a:pt x="6105385" y="2863076"/>
                </a:lnTo>
                <a:cubicBezTo>
                  <a:pt x="6105385" y="2878675"/>
                  <a:pt x="6096134" y="2886474"/>
                  <a:pt x="6077633" y="2886474"/>
                </a:cubicBezTo>
                <a:cubicBezTo>
                  <a:pt x="6058406" y="2886474"/>
                  <a:pt x="6048793" y="2878675"/>
                  <a:pt x="6048793" y="2863076"/>
                </a:cubicBezTo>
                <a:lnTo>
                  <a:pt x="6048793" y="2331439"/>
                </a:lnTo>
                <a:cubicBezTo>
                  <a:pt x="6048793" y="2315840"/>
                  <a:pt x="6058406" y="2308040"/>
                  <a:pt x="6077633" y="2308040"/>
                </a:cubicBezTo>
                <a:close/>
                <a:moveTo>
                  <a:pt x="3961455" y="2308040"/>
                </a:moveTo>
                <a:cubicBezTo>
                  <a:pt x="3996644" y="2308040"/>
                  <a:pt x="4014238" y="2321678"/>
                  <a:pt x="4014238" y="2348954"/>
                </a:cubicBezTo>
                <a:lnTo>
                  <a:pt x="4014238" y="2477705"/>
                </a:lnTo>
                <a:cubicBezTo>
                  <a:pt x="4014238" y="2505349"/>
                  <a:pt x="3996644" y="2519171"/>
                  <a:pt x="3961455" y="2519171"/>
                </a:cubicBezTo>
                <a:close/>
                <a:moveTo>
                  <a:pt x="1694506" y="2308040"/>
                </a:moveTo>
                <a:cubicBezTo>
                  <a:pt x="1729694" y="2308040"/>
                  <a:pt x="1747289" y="2321678"/>
                  <a:pt x="1747289" y="2348954"/>
                </a:cubicBezTo>
                <a:lnTo>
                  <a:pt x="1747289" y="2477705"/>
                </a:lnTo>
                <a:cubicBezTo>
                  <a:pt x="1747289" y="2505349"/>
                  <a:pt x="1729694" y="2519171"/>
                  <a:pt x="1694506" y="2519171"/>
                </a:cubicBezTo>
                <a:close/>
                <a:moveTo>
                  <a:pt x="5261525" y="2207916"/>
                </a:moveTo>
                <a:lnTo>
                  <a:pt x="5261525" y="2988231"/>
                </a:lnTo>
                <a:lnTo>
                  <a:pt x="5432933" y="2988231"/>
                </a:lnTo>
                <a:lnTo>
                  <a:pt x="5432933" y="2207916"/>
                </a:lnTo>
                <a:close/>
                <a:moveTo>
                  <a:pt x="4868279" y="2207916"/>
                </a:moveTo>
                <a:lnTo>
                  <a:pt x="4868279" y="2309673"/>
                </a:lnTo>
                <a:lnTo>
                  <a:pt x="4964050" y="2309673"/>
                </a:lnTo>
                <a:lnTo>
                  <a:pt x="4964050" y="2988231"/>
                </a:lnTo>
                <a:lnTo>
                  <a:pt x="5135458" y="2988231"/>
                </a:lnTo>
                <a:lnTo>
                  <a:pt x="5135458" y="2309673"/>
                </a:lnTo>
                <a:lnTo>
                  <a:pt x="5231229" y="2309673"/>
                </a:lnTo>
                <a:lnTo>
                  <a:pt x="5231229" y="2207916"/>
                </a:lnTo>
                <a:close/>
                <a:moveTo>
                  <a:pt x="4232825" y="2207916"/>
                </a:moveTo>
                <a:lnTo>
                  <a:pt x="4232825" y="2988231"/>
                </a:lnTo>
                <a:lnTo>
                  <a:pt x="4404233" y="2988231"/>
                </a:lnTo>
                <a:lnTo>
                  <a:pt x="4404233" y="2207916"/>
                </a:lnTo>
                <a:close/>
                <a:moveTo>
                  <a:pt x="3790047" y="2207916"/>
                </a:moveTo>
                <a:lnTo>
                  <a:pt x="3790047" y="2988231"/>
                </a:lnTo>
                <a:lnTo>
                  <a:pt x="3961455" y="2988231"/>
                </a:lnTo>
                <a:lnTo>
                  <a:pt x="3961455" y="2613854"/>
                </a:lnTo>
                <a:cubicBezTo>
                  <a:pt x="3997007" y="2613854"/>
                  <a:pt x="4014782" y="2627095"/>
                  <a:pt x="4014782" y="2653577"/>
                </a:cubicBezTo>
                <a:cubicBezTo>
                  <a:pt x="4014782" y="2655028"/>
                  <a:pt x="4014238" y="2688222"/>
                  <a:pt x="4013150" y="2753157"/>
                </a:cubicBezTo>
                <a:lnTo>
                  <a:pt x="4012061" y="2799954"/>
                </a:lnTo>
                <a:lnTo>
                  <a:pt x="4012061" y="2801043"/>
                </a:lnTo>
                <a:cubicBezTo>
                  <a:pt x="4012061" y="2904431"/>
                  <a:pt x="4021312" y="2967190"/>
                  <a:pt x="4039813" y="2989319"/>
                </a:cubicBezTo>
                <a:lnTo>
                  <a:pt x="4211222" y="2989319"/>
                </a:lnTo>
                <a:cubicBezTo>
                  <a:pt x="4189818" y="2972632"/>
                  <a:pt x="4179117" y="2901892"/>
                  <a:pt x="4179117" y="2777100"/>
                </a:cubicBezTo>
                <a:lnTo>
                  <a:pt x="4181837" y="2691668"/>
                </a:lnTo>
                <a:cubicBezTo>
                  <a:pt x="4181837" y="2622379"/>
                  <a:pt x="4146286" y="2579391"/>
                  <a:pt x="4075183" y="2562704"/>
                </a:cubicBezTo>
                <a:cubicBezTo>
                  <a:pt x="4145923" y="2541300"/>
                  <a:pt x="4181293" y="2500308"/>
                  <a:pt x="4181293" y="2439725"/>
                </a:cubicBezTo>
                <a:lnTo>
                  <a:pt x="4181293" y="2346131"/>
                </a:lnTo>
                <a:cubicBezTo>
                  <a:pt x="4181293" y="2298245"/>
                  <a:pt x="4163427" y="2263238"/>
                  <a:pt x="4127694" y="2241109"/>
                </a:cubicBezTo>
                <a:cubicBezTo>
                  <a:pt x="4091961" y="2218980"/>
                  <a:pt x="4049971" y="2207916"/>
                  <a:pt x="4001723" y="2207916"/>
                </a:cubicBezTo>
                <a:close/>
                <a:moveTo>
                  <a:pt x="3348632" y="2207916"/>
                </a:moveTo>
                <a:lnTo>
                  <a:pt x="3348632" y="2854914"/>
                </a:lnTo>
                <a:cubicBezTo>
                  <a:pt x="3348632" y="2904250"/>
                  <a:pt x="3368494" y="2939983"/>
                  <a:pt x="3408217" y="2962112"/>
                </a:cubicBezTo>
                <a:cubicBezTo>
                  <a:pt x="3447940" y="2984241"/>
                  <a:pt x="3494828" y="2995305"/>
                  <a:pt x="3548880" y="2995305"/>
                </a:cubicBezTo>
                <a:cubicBezTo>
                  <a:pt x="3607286" y="2995305"/>
                  <a:pt x="3655172" y="2982971"/>
                  <a:pt x="3692537" y="2958303"/>
                </a:cubicBezTo>
                <a:cubicBezTo>
                  <a:pt x="3729902" y="2933635"/>
                  <a:pt x="3748585" y="2898809"/>
                  <a:pt x="3748585" y="2853825"/>
                </a:cubicBezTo>
                <a:lnTo>
                  <a:pt x="3748585" y="2207916"/>
                </a:lnTo>
                <a:lnTo>
                  <a:pt x="3577176" y="2207916"/>
                </a:lnTo>
                <a:lnTo>
                  <a:pt x="3577176" y="2863076"/>
                </a:lnTo>
                <a:cubicBezTo>
                  <a:pt x="3577176" y="2878675"/>
                  <a:pt x="3567745" y="2886474"/>
                  <a:pt x="3548880" y="2886474"/>
                </a:cubicBezTo>
                <a:cubicBezTo>
                  <a:pt x="3529654" y="2886474"/>
                  <a:pt x="3520040" y="2878675"/>
                  <a:pt x="3520040" y="2863076"/>
                </a:cubicBezTo>
                <a:lnTo>
                  <a:pt x="3520040" y="2207916"/>
                </a:lnTo>
                <a:close/>
                <a:moveTo>
                  <a:pt x="2953755" y="2207916"/>
                </a:moveTo>
                <a:lnTo>
                  <a:pt x="2953755" y="2309673"/>
                </a:lnTo>
                <a:lnTo>
                  <a:pt x="3049525" y="2309673"/>
                </a:lnTo>
                <a:lnTo>
                  <a:pt x="3049525" y="2988231"/>
                </a:lnTo>
                <a:lnTo>
                  <a:pt x="3220933" y="2988231"/>
                </a:lnTo>
                <a:lnTo>
                  <a:pt x="3220933" y="2309673"/>
                </a:lnTo>
                <a:lnTo>
                  <a:pt x="3316704" y="2309673"/>
                </a:lnTo>
                <a:lnTo>
                  <a:pt x="3316704" y="2207916"/>
                </a:lnTo>
                <a:close/>
                <a:moveTo>
                  <a:pt x="1968596" y="2207916"/>
                </a:moveTo>
                <a:lnTo>
                  <a:pt x="1968596" y="2988231"/>
                </a:lnTo>
                <a:lnTo>
                  <a:pt x="2303794" y="2988231"/>
                </a:lnTo>
                <a:lnTo>
                  <a:pt x="2303794" y="2888107"/>
                </a:lnTo>
                <a:lnTo>
                  <a:pt x="2140004" y="2888107"/>
                </a:lnTo>
                <a:lnTo>
                  <a:pt x="2140004" y="2613854"/>
                </a:lnTo>
                <a:lnTo>
                  <a:pt x="2285837" y="2613854"/>
                </a:lnTo>
                <a:lnTo>
                  <a:pt x="2285837" y="2519171"/>
                </a:lnTo>
                <a:lnTo>
                  <a:pt x="2140004" y="2519171"/>
                </a:lnTo>
                <a:lnTo>
                  <a:pt x="2140004" y="2308040"/>
                </a:lnTo>
                <a:lnTo>
                  <a:pt x="2301617" y="2308040"/>
                </a:lnTo>
                <a:lnTo>
                  <a:pt x="2301617" y="2207916"/>
                </a:lnTo>
                <a:close/>
                <a:moveTo>
                  <a:pt x="1523098" y="2207916"/>
                </a:moveTo>
                <a:lnTo>
                  <a:pt x="1523098" y="2988231"/>
                </a:lnTo>
                <a:lnTo>
                  <a:pt x="1694506" y="2988231"/>
                </a:lnTo>
                <a:lnTo>
                  <a:pt x="1694506" y="2613854"/>
                </a:lnTo>
                <a:cubicBezTo>
                  <a:pt x="1730057" y="2613854"/>
                  <a:pt x="1747833" y="2627095"/>
                  <a:pt x="1747833" y="2653577"/>
                </a:cubicBezTo>
                <a:cubicBezTo>
                  <a:pt x="1747833" y="2655028"/>
                  <a:pt x="1747289" y="2688222"/>
                  <a:pt x="1746200" y="2753157"/>
                </a:cubicBezTo>
                <a:lnTo>
                  <a:pt x="1745112" y="2799954"/>
                </a:lnTo>
                <a:lnTo>
                  <a:pt x="1745112" y="2801043"/>
                </a:lnTo>
                <a:cubicBezTo>
                  <a:pt x="1745112" y="2904431"/>
                  <a:pt x="1754363" y="2967190"/>
                  <a:pt x="1772864" y="2989319"/>
                </a:cubicBezTo>
                <a:lnTo>
                  <a:pt x="1944272" y="2989319"/>
                </a:lnTo>
                <a:cubicBezTo>
                  <a:pt x="1922869" y="2972632"/>
                  <a:pt x="1912167" y="2901892"/>
                  <a:pt x="1912167" y="2777100"/>
                </a:cubicBezTo>
                <a:lnTo>
                  <a:pt x="1914888" y="2691668"/>
                </a:lnTo>
                <a:cubicBezTo>
                  <a:pt x="1914888" y="2622379"/>
                  <a:pt x="1879336" y="2579391"/>
                  <a:pt x="1808234" y="2562704"/>
                </a:cubicBezTo>
                <a:cubicBezTo>
                  <a:pt x="1878974" y="2541300"/>
                  <a:pt x="1914344" y="2500308"/>
                  <a:pt x="1914344" y="2439725"/>
                </a:cubicBezTo>
                <a:lnTo>
                  <a:pt x="1914344" y="2346131"/>
                </a:lnTo>
                <a:cubicBezTo>
                  <a:pt x="1914344" y="2298245"/>
                  <a:pt x="1896477" y="2263238"/>
                  <a:pt x="1860745" y="2241109"/>
                </a:cubicBezTo>
                <a:cubicBezTo>
                  <a:pt x="1825012" y="2218980"/>
                  <a:pt x="1783021" y="2207916"/>
                  <a:pt x="1734773" y="2207916"/>
                </a:cubicBezTo>
                <a:close/>
                <a:moveTo>
                  <a:pt x="1158971" y="2207916"/>
                </a:moveTo>
                <a:lnTo>
                  <a:pt x="1158971" y="2988231"/>
                </a:lnTo>
                <a:lnTo>
                  <a:pt x="1494169" y="2988231"/>
                </a:lnTo>
                <a:lnTo>
                  <a:pt x="1494169" y="2888107"/>
                </a:lnTo>
                <a:lnTo>
                  <a:pt x="1330379" y="2888107"/>
                </a:lnTo>
                <a:lnTo>
                  <a:pt x="1330379" y="2613854"/>
                </a:lnTo>
                <a:lnTo>
                  <a:pt x="1476212" y="2613854"/>
                </a:lnTo>
                <a:lnTo>
                  <a:pt x="1476212" y="2519171"/>
                </a:lnTo>
                <a:lnTo>
                  <a:pt x="1330379" y="2519171"/>
                </a:lnTo>
                <a:lnTo>
                  <a:pt x="1330379" y="2308040"/>
                </a:lnTo>
                <a:lnTo>
                  <a:pt x="1491993" y="2308040"/>
                </a:lnTo>
                <a:lnTo>
                  <a:pt x="1491993" y="2207916"/>
                </a:lnTo>
                <a:close/>
                <a:moveTo>
                  <a:pt x="763004" y="2207916"/>
                </a:moveTo>
                <a:lnTo>
                  <a:pt x="763004" y="2309673"/>
                </a:lnTo>
                <a:lnTo>
                  <a:pt x="858775" y="2309673"/>
                </a:lnTo>
                <a:lnTo>
                  <a:pt x="858775" y="2988231"/>
                </a:lnTo>
                <a:lnTo>
                  <a:pt x="1030183" y="2988231"/>
                </a:lnTo>
                <a:lnTo>
                  <a:pt x="1030183" y="2309673"/>
                </a:lnTo>
                <a:lnTo>
                  <a:pt x="1125954" y="2309673"/>
                </a:lnTo>
                <a:lnTo>
                  <a:pt x="1125954" y="2207916"/>
                </a:lnTo>
                <a:close/>
                <a:moveTo>
                  <a:pt x="292196" y="2207916"/>
                </a:moveTo>
                <a:lnTo>
                  <a:pt x="292196" y="2988231"/>
                </a:lnTo>
                <a:lnTo>
                  <a:pt x="435308" y="2988231"/>
                </a:lnTo>
                <a:lnTo>
                  <a:pt x="435308" y="2572499"/>
                </a:lnTo>
                <a:lnTo>
                  <a:pt x="551757" y="2988231"/>
                </a:lnTo>
                <a:lnTo>
                  <a:pt x="728062" y="2988231"/>
                </a:lnTo>
                <a:lnTo>
                  <a:pt x="728062" y="2207916"/>
                </a:lnTo>
                <a:lnTo>
                  <a:pt x="584950" y="2207916"/>
                </a:lnTo>
                <a:lnTo>
                  <a:pt x="584950" y="2563792"/>
                </a:lnTo>
                <a:lnTo>
                  <a:pt x="487003" y="2207916"/>
                </a:lnTo>
                <a:close/>
                <a:moveTo>
                  <a:pt x="79925" y="2207916"/>
                </a:moveTo>
                <a:lnTo>
                  <a:pt x="79925" y="2988231"/>
                </a:lnTo>
                <a:lnTo>
                  <a:pt x="251333" y="2988231"/>
                </a:lnTo>
                <a:lnTo>
                  <a:pt x="251333" y="2207916"/>
                </a:lnTo>
                <a:close/>
                <a:moveTo>
                  <a:pt x="6078449" y="2200842"/>
                </a:moveTo>
                <a:cubicBezTo>
                  <a:pt x="5947308" y="2200842"/>
                  <a:pt x="5881738" y="2251448"/>
                  <a:pt x="5881738" y="2352661"/>
                </a:cubicBezTo>
                <a:lnTo>
                  <a:pt x="5881738" y="2854914"/>
                </a:lnTo>
                <a:cubicBezTo>
                  <a:pt x="5881738" y="2948508"/>
                  <a:pt x="5946946" y="2995305"/>
                  <a:pt x="6077361" y="2995305"/>
                </a:cubicBezTo>
                <a:cubicBezTo>
                  <a:pt x="6135324" y="2995305"/>
                  <a:pt x="6182329" y="2983062"/>
                  <a:pt x="6218373" y="2958575"/>
                </a:cubicBezTo>
                <a:cubicBezTo>
                  <a:pt x="6254417" y="2934088"/>
                  <a:pt x="6272440" y="2899171"/>
                  <a:pt x="6272440" y="2853825"/>
                </a:cubicBezTo>
                <a:lnTo>
                  <a:pt x="6272440" y="2351573"/>
                </a:lnTo>
                <a:cubicBezTo>
                  <a:pt x="6272440" y="2251086"/>
                  <a:pt x="6207776" y="2200842"/>
                  <a:pt x="6078449" y="2200842"/>
                </a:cubicBezTo>
                <a:close/>
                <a:moveTo>
                  <a:pt x="5671323" y="2200842"/>
                </a:moveTo>
                <a:cubicBezTo>
                  <a:pt x="5539275" y="2200842"/>
                  <a:pt x="5473251" y="2251448"/>
                  <a:pt x="5473251" y="2352661"/>
                </a:cubicBezTo>
                <a:lnTo>
                  <a:pt x="5473251" y="2854914"/>
                </a:lnTo>
                <a:cubicBezTo>
                  <a:pt x="5473251" y="2948508"/>
                  <a:pt x="5539275" y="2995305"/>
                  <a:pt x="5671323" y="2995305"/>
                </a:cubicBezTo>
                <a:cubicBezTo>
                  <a:pt x="5717032" y="2995305"/>
                  <a:pt x="5758025" y="2984150"/>
                  <a:pt x="5794301" y="2961840"/>
                </a:cubicBezTo>
                <a:cubicBezTo>
                  <a:pt x="5830578" y="2939530"/>
                  <a:pt x="5848717" y="2909873"/>
                  <a:pt x="5848717" y="2872871"/>
                </a:cubicBezTo>
                <a:lnTo>
                  <a:pt x="5848717" y="2674799"/>
                </a:lnTo>
                <a:lnTo>
                  <a:pt x="5693089" y="2674799"/>
                </a:lnTo>
                <a:lnTo>
                  <a:pt x="5693089" y="2867429"/>
                </a:lnTo>
                <a:cubicBezTo>
                  <a:pt x="5693089" y="2880126"/>
                  <a:pt x="5685202" y="2886474"/>
                  <a:pt x="5669427" y="2886474"/>
                </a:cubicBezTo>
                <a:cubicBezTo>
                  <a:pt x="5652915" y="2886474"/>
                  <a:pt x="5644659" y="2880126"/>
                  <a:pt x="5644659" y="2867429"/>
                </a:cubicBezTo>
                <a:lnTo>
                  <a:pt x="5644659" y="2325997"/>
                </a:lnTo>
                <a:cubicBezTo>
                  <a:pt x="5644659" y="2313300"/>
                  <a:pt x="5652915" y="2306952"/>
                  <a:pt x="5669427" y="2306952"/>
                </a:cubicBezTo>
                <a:cubicBezTo>
                  <a:pt x="5685202" y="2306952"/>
                  <a:pt x="5693089" y="2313300"/>
                  <a:pt x="5693089" y="2325997"/>
                </a:cubicBezTo>
                <a:lnTo>
                  <a:pt x="5693089" y="2480537"/>
                </a:lnTo>
                <a:lnTo>
                  <a:pt x="5848717" y="2480537"/>
                </a:lnTo>
                <a:lnTo>
                  <a:pt x="5848717" y="2339057"/>
                </a:lnTo>
                <a:cubicBezTo>
                  <a:pt x="5848717" y="2246914"/>
                  <a:pt x="5789585" y="2200842"/>
                  <a:pt x="5671323" y="2200842"/>
                </a:cubicBezTo>
                <a:close/>
                <a:moveTo>
                  <a:pt x="4642912" y="2200842"/>
                </a:moveTo>
                <a:cubicBezTo>
                  <a:pt x="4510672" y="2200842"/>
                  <a:pt x="4444552" y="2251448"/>
                  <a:pt x="4444552" y="2352661"/>
                </a:cubicBezTo>
                <a:lnTo>
                  <a:pt x="4444552" y="2440269"/>
                </a:lnTo>
                <a:cubicBezTo>
                  <a:pt x="4444552" y="2469291"/>
                  <a:pt x="4453439" y="2495954"/>
                  <a:pt x="4471215" y="2520260"/>
                </a:cubicBezTo>
                <a:cubicBezTo>
                  <a:pt x="4488991" y="2544565"/>
                  <a:pt x="4534337" y="2592088"/>
                  <a:pt x="4607253" y="2662828"/>
                </a:cubicBezTo>
                <a:cubicBezTo>
                  <a:pt x="4644981" y="2700918"/>
                  <a:pt x="4663845" y="2734112"/>
                  <a:pt x="4663845" y="2762408"/>
                </a:cubicBezTo>
                <a:lnTo>
                  <a:pt x="4663845" y="2854914"/>
                </a:lnTo>
                <a:cubicBezTo>
                  <a:pt x="4663845" y="2872689"/>
                  <a:pt x="4653418" y="2881577"/>
                  <a:pt x="4632565" y="2881577"/>
                </a:cubicBezTo>
                <a:cubicBezTo>
                  <a:pt x="4610974" y="2881577"/>
                  <a:pt x="4600179" y="2872689"/>
                  <a:pt x="4600179" y="2854914"/>
                </a:cubicBezTo>
                <a:lnTo>
                  <a:pt x="4600179" y="2675887"/>
                </a:lnTo>
                <a:lnTo>
                  <a:pt x="4444552" y="2675887"/>
                </a:lnTo>
                <a:lnTo>
                  <a:pt x="4444552" y="2853825"/>
                </a:lnTo>
                <a:cubicBezTo>
                  <a:pt x="4444552" y="2948145"/>
                  <a:pt x="4508487" y="2995305"/>
                  <a:pt x="4636357" y="2995305"/>
                </a:cubicBezTo>
                <a:cubicBezTo>
                  <a:pt x="4768955" y="2995305"/>
                  <a:pt x="4835253" y="2943429"/>
                  <a:pt x="4835253" y="2839677"/>
                </a:cubicBezTo>
                <a:lnTo>
                  <a:pt x="4835253" y="2740097"/>
                </a:lnTo>
                <a:cubicBezTo>
                  <a:pt x="4835253" y="2705635"/>
                  <a:pt x="4825527" y="2674799"/>
                  <a:pt x="4806073" y="2647591"/>
                </a:cubicBezTo>
                <a:cubicBezTo>
                  <a:pt x="4786620" y="2620384"/>
                  <a:pt x="4741072" y="2572499"/>
                  <a:pt x="4669431" y="2503935"/>
                </a:cubicBezTo>
                <a:cubicBezTo>
                  <a:pt x="4630887" y="2465482"/>
                  <a:pt x="4611615" y="2431744"/>
                  <a:pt x="4611615" y="2402723"/>
                </a:cubicBezTo>
                <a:lnTo>
                  <a:pt x="4608342" y="2352117"/>
                </a:lnTo>
                <a:cubicBezTo>
                  <a:pt x="4608342" y="2322007"/>
                  <a:pt x="4618514" y="2306952"/>
                  <a:pt x="4638857" y="2306952"/>
                </a:cubicBezTo>
                <a:cubicBezTo>
                  <a:pt x="4656241" y="2306952"/>
                  <a:pt x="4664933" y="2314751"/>
                  <a:pt x="4664933" y="2330350"/>
                </a:cubicBezTo>
                <a:lnTo>
                  <a:pt x="4664933" y="2474007"/>
                </a:lnTo>
                <a:lnTo>
                  <a:pt x="4820561" y="2474007"/>
                </a:lnTo>
                <a:lnTo>
                  <a:pt x="4820561" y="2339057"/>
                </a:lnTo>
                <a:cubicBezTo>
                  <a:pt x="4820561" y="2246914"/>
                  <a:pt x="4761345" y="2200842"/>
                  <a:pt x="4642912" y="2200842"/>
                </a:cubicBezTo>
                <a:close/>
                <a:moveTo>
                  <a:pt x="2528362" y="2200842"/>
                </a:moveTo>
                <a:cubicBezTo>
                  <a:pt x="2396122" y="2200842"/>
                  <a:pt x="2330002" y="2251448"/>
                  <a:pt x="2330002" y="2352661"/>
                </a:cubicBezTo>
                <a:lnTo>
                  <a:pt x="2330002" y="2440269"/>
                </a:lnTo>
                <a:cubicBezTo>
                  <a:pt x="2330002" y="2469291"/>
                  <a:pt x="2338889" y="2495954"/>
                  <a:pt x="2356665" y="2520260"/>
                </a:cubicBezTo>
                <a:cubicBezTo>
                  <a:pt x="2374441" y="2544565"/>
                  <a:pt x="2419787" y="2592088"/>
                  <a:pt x="2492703" y="2662828"/>
                </a:cubicBezTo>
                <a:cubicBezTo>
                  <a:pt x="2530431" y="2700918"/>
                  <a:pt x="2549295" y="2734112"/>
                  <a:pt x="2549295" y="2762408"/>
                </a:cubicBezTo>
                <a:lnTo>
                  <a:pt x="2549295" y="2854914"/>
                </a:lnTo>
                <a:cubicBezTo>
                  <a:pt x="2549295" y="2872689"/>
                  <a:pt x="2538869" y="2881577"/>
                  <a:pt x="2518015" y="2881577"/>
                </a:cubicBezTo>
                <a:cubicBezTo>
                  <a:pt x="2496425" y="2881577"/>
                  <a:pt x="2485629" y="2872689"/>
                  <a:pt x="2485629" y="2854914"/>
                </a:cubicBezTo>
                <a:lnTo>
                  <a:pt x="2485629" y="2675887"/>
                </a:lnTo>
                <a:lnTo>
                  <a:pt x="2330002" y="2675887"/>
                </a:lnTo>
                <a:lnTo>
                  <a:pt x="2330002" y="2853825"/>
                </a:lnTo>
                <a:cubicBezTo>
                  <a:pt x="2330002" y="2948145"/>
                  <a:pt x="2393937" y="2995305"/>
                  <a:pt x="2521807" y="2995305"/>
                </a:cubicBezTo>
                <a:cubicBezTo>
                  <a:pt x="2654405" y="2995305"/>
                  <a:pt x="2720704" y="2943429"/>
                  <a:pt x="2720704" y="2839677"/>
                </a:cubicBezTo>
                <a:lnTo>
                  <a:pt x="2720704" y="2740097"/>
                </a:lnTo>
                <a:cubicBezTo>
                  <a:pt x="2720704" y="2705635"/>
                  <a:pt x="2710977" y="2674799"/>
                  <a:pt x="2691523" y="2647591"/>
                </a:cubicBezTo>
                <a:cubicBezTo>
                  <a:pt x="2672069" y="2620384"/>
                  <a:pt x="2626522" y="2572499"/>
                  <a:pt x="2554882" y="2503935"/>
                </a:cubicBezTo>
                <a:cubicBezTo>
                  <a:pt x="2516337" y="2465482"/>
                  <a:pt x="2497066" y="2431744"/>
                  <a:pt x="2497066" y="2402723"/>
                </a:cubicBezTo>
                <a:lnTo>
                  <a:pt x="2493792" y="2352117"/>
                </a:lnTo>
                <a:cubicBezTo>
                  <a:pt x="2493792" y="2322007"/>
                  <a:pt x="2503963" y="2306952"/>
                  <a:pt x="2524307" y="2306952"/>
                </a:cubicBezTo>
                <a:cubicBezTo>
                  <a:pt x="2541691" y="2306952"/>
                  <a:pt x="2550383" y="2314751"/>
                  <a:pt x="2550383" y="2330350"/>
                </a:cubicBezTo>
                <a:lnTo>
                  <a:pt x="2550383" y="2474007"/>
                </a:lnTo>
                <a:lnTo>
                  <a:pt x="2706011" y="2474007"/>
                </a:lnTo>
                <a:lnTo>
                  <a:pt x="2706011" y="2339057"/>
                </a:lnTo>
                <a:cubicBezTo>
                  <a:pt x="2706011" y="2246914"/>
                  <a:pt x="2646795" y="2200842"/>
                  <a:pt x="2528362" y="2200842"/>
                </a:cubicBezTo>
                <a:close/>
                <a:moveTo>
                  <a:pt x="2086677" y="2077319"/>
                </a:moveTo>
                <a:lnTo>
                  <a:pt x="2053484" y="2177988"/>
                </a:lnTo>
                <a:lnTo>
                  <a:pt x="2138916" y="2177988"/>
                </a:lnTo>
                <a:lnTo>
                  <a:pt x="2203670" y="2077319"/>
                </a:lnTo>
                <a:close/>
                <a:moveTo>
                  <a:pt x="4296491" y="2071878"/>
                </a:moveTo>
                <a:lnTo>
                  <a:pt x="4263297" y="2172546"/>
                </a:lnTo>
                <a:lnTo>
                  <a:pt x="4348729" y="2172546"/>
                </a:lnTo>
                <a:lnTo>
                  <a:pt x="4413484" y="2071878"/>
                </a:lnTo>
                <a:close/>
                <a:moveTo>
                  <a:pt x="2051544" y="1104049"/>
                </a:moveTo>
                <a:lnTo>
                  <a:pt x="2076210" y="1336946"/>
                </a:lnTo>
                <a:lnTo>
                  <a:pt x="2028197" y="1336946"/>
                </a:lnTo>
                <a:close/>
                <a:moveTo>
                  <a:pt x="3108833" y="974540"/>
                </a:moveTo>
                <a:cubicBezTo>
                  <a:pt x="3141483" y="974540"/>
                  <a:pt x="3157807" y="988158"/>
                  <a:pt x="3157807" y="1015394"/>
                </a:cubicBezTo>
                <a:lnTo>
                  <a:pt x="3157807" y="1513209"/>
                </a:lnTo>
                <a:cubicBezTo>
                  <a:pt x="3157807" y="1540808"/>
                  <a:pt x="3141483" y="1554607"/>
                  <a:pt x="3108833" y="1554607"/>
                </a:cubicBezTo>
                <a:close/>
                <a:moveTo>
                  <a:pt x="3368771" y="874416"/>
                </a:moveTo>
                <a:lnTo>
                  <a:pt x="3368771" y="1654731"/>
                </a:lnTo>
                <a:lnTo>
                  <a:pt x="3703969" y="1654731"/>
                </a:lnTo>
                <a:lnTo>
                  <a:pt x="3703969" y="1554607"/>
                </a:lnTo>
                <a:lnTo>
                  <a:pt x="3540179" y="1554607"/>
                </a:lnTo>
                <a:lnTo>
                  <a:pt x="3540179" y="1280354"/>
                </a:lnTo>
                <a:lnTo>
                  <a:pt x="3686012" y="1280354"/>
                </a:lnTo>
                <a:lnTo>
                  <a:pt x="3686012" y="1185672"/>
                </a:lnTo>
                <a:lnTo>
                  <a:pt x="3540179" y="1185672"/>
                </a:lnTo>
                <a:lnTo>
                  <a:pt x="3540179" y="974540"/>
                </a:lnTo>
                <a:lnTo>
                  <a:pt x="3701792" y="974540"/>
                </a:lnTo>
                <a:lnTo>
                  <a:pt x="3701792" y="874416"/>
                </a:lnTo>
                <a:close/>
                <a:moveTo>
                  <a:pt x="2937425" y="874416"/>
                </a:moveTo>
                <a:lnTo>
                  <a:pt x="2937425" y="1654731"/>
                </a:lnTo>
                <a:lnTo>
                  <a:pt x="3152417" y="1654731"/>
                </a:lnTo>
                <a:cubicBezTo>
                  <a:pt x="3202983" y="1654731"/>
                  <a:pt x="3245273" y="1641218"/>
                  <a:pt x="3279285" y="1614192"/>
                </a:cubicBezTo>
                <a:cubicBezTo>
                  <a:pt x="3313297" y="1587166"/>
                  <a:pt x="3330303" y="1549347"/>
                  <a:pt x="3330303" y="1500736"/>
                </a:cubicBezTo>
                <a:lnTo>
                  <a:pt x="3330303" y="1028411"/>
                </a:lnTo>
                <a:cubicBezTo>
                  <a:pt x="3330303" y="976173"/>
                  <a:pt x="3312114" y="937447"/>
                  <a:pt x="3275735" y="912235"/>
                </a:cubicBezTo>
                <a:cubicBezTo>
                  <a:pt x="3239356" y="887022"/>
                  <a:pt x="3197887" y="874416"/>
                  <a:pt x="3151328" y="874416"/>
                </a:cubicBezTo>
                <a:close/>
                <a:moveTo>
                  <a:pt x="1943028" y="874416"/>
                </a:moveTo>
                <a:lnTo>
                  <a:pt x="1814838" y="1654731"/>
                </a:lnTo>
                <a:lnTo>
                  <a:pt x="1984681" y="1654731"/>
                </a:lnTo>
                <a:lnTo>
                  <a:pt x="2013955" y="1445232"/>
                </a:lnTo>
                <a:lnTo>
                  <a:pt x="2090018" y="1445232"/>
                </a:lnTo>
                <a:lnTo>
                  <a:pt x="2118951" y="1654731"/>
                </a:lnTo>
                <a:lnTo>
                  <a:pt x="2288795" y="1654731"/>
                </a:lnTo>
                <a:lnTo>
                  <a:pt x="2160366" y="874416"/>
                </a:lnTo>
                <a:close/>
                <a:moveTo>
                  <a:pt x="1429754" y="874416"/>
                </a:moveTo>
                <a:lnTo>
                  <a:pt x="1429754" y="976173"/>
                </a:lnTo>
                <a:lnTo>
                  <a:pt x="1525525" y="976173"/>
                </a:lnTo>
                <a:lnTo>
                  <a:pt x="1525525" y="1654731"/>
                </a:lnTo>
                <a:lnTo>
                  <a:pt x="1696934" y="1654731"/>
                </a:lnTo>
                <a:lnTo>
                  <a:pt x="1696934" y="976173"/>
                </a:lnTo>
                <a:lnTo>
                  <a:pt x="1792704" y="976173"/>
                </a:lnTo>
                <a:lnTo>
                  <a:pt x="1792704" y="874416"/>
                </a:lnTo>
                <a:close/>
                <a:moveTo>
                  <a:pt x="644621" y="874416"/>
                </a:moveTo>
                <a:lnTo>
                  <a:pt x="644621" y="1654731"/>
                </a:lnTo>
                <a:lnTo>
                  <a:pt x="979819" y="1654731"/>
                </a:lnTo>
                <a:lnTo>
                  <a:pt x="979819" y="1554607"/>
                </a:lnTo>
                <a:lnTo>
                  <a:pt x="816029" y="1554607"/>
                </a:lnTo>
                <a:lnTo>
                  <a:pt x="816029" y="1280354"/>
                </a:lnTo>
                <a:lnTo>
                  <a:pt x="961862" y="1280354"/>
                </a:lnTo>
                <a:lnTo>
                  <a:pt x="961862" y="1185672"/>
                </a:lnTo>
                <a:lnTo>
                  <a:pt x="816029" y="1185672"/>
                </a:lnTo>
                <a:lnTo>
                  <a:pt x="816029" y="974540"/>
                </a:lnTo>
                <a:lnTo>
                  <a:pt x="977642" y="974540"/>
                </a:lnTo>
                <a:lnTo>
                  <a:pt x="977642" y="874416"/>
                </a:lnTo>
                <a:close/>
                <a:moveTo>
                  <a:pt x="432350" y="874416"/>
                </a:moveTo>
                <a:lnTo>
                  <a:pt x="432350" y="1654731"/>
                </a:lnTo>
                <a:lnTo>
                  <a:pt x="603758" y="1654731"/>
                </a:lnTo>
                <a:lnTo>
                  <a:pt x="603758" y="874416"/>
                </a:lnTo>
                <a:close/>
                <a:moveTo>
                  <a:pt x="82646" y="874416"/>
                </a:moveTo>
                <a:lnTo>
                  <a:pt x="82646" y="1654731"/>
                </a:lnTo>
                <a:lnTo>
                  <a:pt x="254054" y="1654731"/>
                </a:lnTo>
                <a:lnTo>
                  <a:pt x="254054" y="1280354"/>
                </a:lnTo>
                <a:lnTo>
                  <a:pt x="387916" y="1280354"/>
                </a:lnTo>
                <a:lnTo>
                  <a:pt x="387916" y="1185672"/>
                </a:lnTo>
                <a:lnTo>
                  <a:pt x="254054" y="1185672"/>
                </a:lnTo>
                <a:lnTo>
                  <a:pt x="254054" y="974540"/>
                </a:lnTo>
                <a:lnTo>
                  <a:pt x="403696" y="974540"/>
                </a:lnTo>
                <a:lnTo>
                  <a:pt x="403696" y="874416"/>
                </a:lnTo>
                <a:close/>
                <a:moveTo>
                  <a:pt x="2509312" y="867342"/>
                </a:moveTo>
                <a:cubicBezTo>
                  <a:pt x="2377071" y="867342"/>
                  <a:pt x="2310951" y="917948"/>
                  <a:pt x="2310951" y="1019161"/>
                </a:cubicBezTo>
                <a:lnTo>
                  <a:pt x="2310951" y="1106769"/>
                </a:lnTo>
                <a:cubicBezTo>
                  <a:pt x="2310951" y="1135791"/>
                  <a:pt x="2319840" y="1162455"/>
                  <a:pt x="2337615" y="1186760"/>
                </a:cubicBezTo>
                <a:cubicBezTo>
                  <a:pt x="2355390" y="1211065"/>
                  <a:pt x="2400737" y="1258588"/>
                  <a:pt x="2473654" y="1329328"/>
                </a:cubicBezTo>
                <a:cubicBezTo>
                  <a:pt x="2511381" y="1367419"/>
                  <a:pt x="2530245" y="1400612"/>
                  <a:pt x="2530245" y="1428908"/>
                </a:cubicBezTo>
                <a:lnTo>
                  <a:pt x="2530245" y="1521414"/>
                </a:lnTo>
                <a:cubicBezTo>
                  <a:pt x="2530245" y="1539190"/>
                  <a:pt x="2519818" y="1548077"/>
                  <a:pt x="2498965" y="1548077"/>
                </a:cubicBezTo>
                <a:cubicBezTo>
                  <a:pt x="2477374" y="1548077"/>
                  <a:pt x="2466579" y="1539190"/>
                  <a:pt x="2466579" y="1521414"/>
                </a:cubicBezTo>
                <a:lnTo>
                  <a:pt x="2466579" y="1342388"/>
                </a:lnTo>
                <a:lnTo>
                  <a:pt x="2310951" y="1342388"/>
                </a:lnTo>
                <a:lnTo>
                  <a:pt x="2310951" y="1520326"/>
                </a:lnTo>
                <a:cubicBezTo>
                  <a:pt x="2310951" y="1614645"/>
                  <a:pt x="2374886" y="1661805"/>
                  <a:pt x="2502757" y="1661805"/>
                </a:cubicBezTo>
                <a:cubicBezTo>
                  <a:pt x="2635355" y="1661805"/>
                  <a:pt x="2701653" y="1609929"/>
                  <a:pt x="2701653" y="1506178"/>
                </a:cubicBezTo>
                <a:lnTo>
                  <a:pt x="2701653" y="1406597"/>
                </a:lnTo>
                <a:cubicBezTo>
                  <a:pt x="2701653" y="1372134"/>
                  <a:pt x="2691927" y="1341299"/>
                  <a:pt x="2672473" y="1314092"/>
                </a:cubicBezTo>
                <a:cubicBezTo>
                  <a:pt x="2653019" y="1286884"/>
                  <a:pt x="2607472" y="1238998"/>
                  <a:pt x="2535831" y="1170435"/>
                </a:cubicBezTo>
                <a:cubicBezTo>
                  <a:pt x="2497287" y="1131982"/>
                  <a:pt x="2478015" y="1098244"/>
                  <a:pt x="2478015" y="1069223"/>
                </a:cubicBezTo>
                <a:lnTo>
                  <a:pt x="2474741" y="1018617"/>
                </a:lnTo>
                <a:cubicBezTo>
                  <a:pt x="2474741" y="988507"/>
                  <a:pt x="2484914" y="973452"/>
                  <a:pt x="2505257" y="973452"/>
                </a:cubicBezTo>
                <a:cubicBezTo>
                  <a:pt x="2522641" y="973452"/>
                  <a:pt x="2531333" y="981251"/>
                  <a:pt x="2531333" y="996850"/>
                </a:cubicBezTo>
                <a:lnTo>
                  <a:pt x="2531333" y="1140507"/>
                </a:lnTo>
                <a:lnTo>
                  <a:pt x="2686961" y="1140507"/>
                </a:lnTo>
                <a:lnTo>
                  <a:pt x="2686961" y="1005557"/>
                </a:lnTo>
                <a:cubicBezTo>
                  <a:pt x="2686961" y="913414"/>
                  <a:pt x="2627745" y="867342"/>
                  <a:pt x="2509312" y="867342"/>
                </a:cubicBezTo>
                <a:close/>
                <a:moveTo>
                  <a:pt x="1204387" y="867342"/>
                </a:moveTo>
                <a:cubicBezTo>
                  <a:pt x="1072147" y="867342"/>
                  <a:pt x="1006027" y="917948"/>
                  <a:pt x="1006027" y="1019161"/>
                </a:cubicBezTo>
                <a:lnTo>
                  <a:pt x="1006027" y="1106769"/>
                </a:lnTo>
                <a:cubicBezTo>
                  <a:pt x="1006027" y="1135791"/>
                  <a:pt x="1014914" y="1162455"/>
                  <a:pt x="1032690" y="1186760"/>
                </a:cubicBezTo>
                <a:cubicBezTo>
                  <a:pt x="1050466" y="1211065"/>
                  <a:pt x="1095812" y="1258588"/>
                  <a:pt x="1168728" y="1329328"/>
                </a:cubicBezTo>
                <a:cubicBezTo>
                  <a:pt x="1206456" y="1367419"/>
                  <a:pt x="1225320" y="1400612"/>
                  <a:pt x="1225320" y="1428908"/>
                </a:cubicBezTo>
                <a:lnTo>
                  <a:pt x="1225320" y="1521414"/>
                </a:lnTo>
                <a:cubicBezTo>
                  <a:pt x="1225320" y="1539190"/>
                  <a:pt x="1214894" y="1548077"/>
                  <a:pt x="1194040" y="1548077"/>
                </a:cubicBezTo>
                <a:cubicBezTo>
                  <a:pt x="1172450" y="1548077"/>
                  <a:pt x="1161654" y="1539190"/>
                  <a:pt x="1161654" y="1521414"/>
                </a:cubicBezTo>
                <a:lnTo>
                  <a:pt x="1161654" y="1342388"/>
                </a:lnTo>
                <a:lnTo>
                  <a:pt x="1006027" y="1342388"/>
                </a:lnTo>
                <a:lnTo>
                  <a:pt x="1006027" y="1520326"/>
                </a:lnTo>
                <a:cubicBezTo>
                  <a:pt x="1006027" y="1614645"/>
                  <a:pt x="1069962" y="1661805"/>
                  <a:pt x="1197832" y="1661805"/>
                </a:cubicBezTo>
                <a:cubicBezTo>
                  <a:pt x="1330430" y="1661805"/>
                  <a:pt x="1396728" y="1609929"/>
                  <a:pt x="1396728" y="1506178"/>
                </a:cubicBezTo>
                <a:lnTo>
                  <a:pt x="1396728" y="1406597"/>
                </a:lnTo>
                <a:cubicBezTo>
                  <a:pt x="1396728" y="1372134"/>
                  <a:pt x="1387002" y="1341299"/>
                  <a:pt x="1367548" y="1314092"/>
                </a:cubicBezTo>
                <a:cubicBezTo>
                  <a:pt x="1348095" y="1286884"/>
                  <a:pt x="1302548" y="1238998"/>
                  <a:pt x="1230906" y="1170435"/>
                </a:cubicBezTo>
                <a:cubicBezTo>
                  <a:pt x="1192362" y="1131982"/>
                  <a:pt x="1173090" y="1098244"/>
                  <a:pt x="1173090" y="1069223"/>
                </a:cubicBezTo>
                <a:lnTo>
                  <a:pt x="1169817" y="1018617"/>
                </a:lnTo>
                <a:cubicBezTo>
                  <a:pt x="1169817" y="988507"/>
                  <a:pt x="1179989" y="973452"/>
                  <a:pt x="1200332" y="973452"/>
                </a:cubicBezTo>
                <a:cubicBezTo>
                  <a:pt x="1217717" y="973452"/>
                  <a:pt x="1226409" y="981251"/>
                  <a:pt x="1226409" y="996850"/>
                </a:cubicBezTo>
                <a:lnTo>
                  <a:pt x="1226409" y="1140507"/>
                </a:lnTo>
                <a:lnTo>
                  <a:pt x="1382036" y="1140507"/>
                </a:lnTo>
                <a:lnTo>
                  <a:pt x="1382036" y="1005557"/>
                </a:lnTo>
                <a:cubicBezTo>
                  <a:pt x="1382036" y="913414"/>
                  <a:pt x="1322820" y="867342"/>
                  <a:pt x="1204387" y="867342"/>
                </a:cubicBezTo>
                <a:close/>
                <a:moveTo>
                  <a:pt x="0" y="0"/>
                </a:moveTo>
                <a:lnTo>
                  <a:pt x="7467600" y="0"/>
                </a:lnTo>
                <a:lnTo>
                  <a:pt x="7467600" y="6842047"/>
                </a:lnTo>
                <a:lnTo>
                  <a:pt x="0" y="6842047"/>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s-ES" sz="8800" dirty="0">
              <a:latin typeface="Haettenschweiler" panose="020B0706040902060204" pitchFamily="34" charset="0"/>
            </a:endParaRPr>
          </a:p>
        </p:txBody>
      </p:sp>
      <p:sp>
        <p:nvSpPr>
          <p:cNvPr id="2" name="Rectángulo 1"/>
          <p:cNvSpPr/>
          <p:nvPr/>
        </p:nvSpPr>
        <p:spPr>
          <a:xfrm>
            <a:off x="-157163" y="-1"/>
            <a:ext cx="312738" cy="69723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p:cNvSpPr/>
          <p:nvPr/>
        </p:nvSpPr>
        <p:spPr>
          <a:xfrm>
            <a:off x="-157164" y="5853384"/>
            <a:ext cx="6419068" cy="11189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1" name="Imagen 20"/>
          <p:cNvPicPr>
            <a:picLocks noChangeAspect="1"/>
          </p:cNvPicPr>
          <p:nvPr/>
        </p:nvPicPr>
        <p:blipFill rotWithShape="1">
          <a:blip r:embed="rId7" cstate="print">
            <a:extLst>
              <a:ext uri="{28A0092B-C50C-407E-A947-70E740481C1C}">
                <a14:useLocalDpi xmlns:a14="http://schemas.microsoft.com/office/drawing/2010/main" val="0"/>
              </a:ext>
            </a:extLst>
          </a:blip>
          <a:srcRect l="15315" t="6101"/>
          <a:stretch/>
        </p:blipFill>
        <p:spPr>
          <a:xfrm>
            <a:off x="150569" y="5739207"/>
            <a:ext cx="2116601" cy="1191487"/>
          </a:xfrm>
          <a:prstGeom prst="rect">
            <a:avLst/>
          </a:prstGeom>
        </p:spPr>
      </p:pic>
      <p:sp>
        <p:nvSpPr>
          <p:cNvPr id="13" name="CuadroTexto 12"/>
          <p:cNvSpPr txBox="1"/>
          <p:nvPr/>
        </p:nvSpPr>
        <p:spPr>
          <a:xfrm>
            <a:off x="2139875" y="6044465"/>
            <a:ext cx="5920510" cy="584775"/>
          </a:xfrm>
          <a:prstGeom prst="rect">
            <a:avLst/>
          </a:prstGeom>
          <a:noFill/>
        </p:spPr>
        <p:txBody>
          <a:bodyPr wrap="square" rtlCol="0">
            <a:spAutoFit/>
          </a:bodyPr>
          <a:lstStyle/>
          <a:p>
            <a:r>
              <a:rPr lang="es-ES" sz="3200" dirty="0">
                <a:solidFill>
                  <a:srgbClr val="002060"/>
                </a:solidFill>
                <a:latin typeface="Haettenschweiler" panose="020B0706040902060204" pitchFamily="34" charset="0"/>
              </a:rPr>
              <a:t>#DíaMundialdelTurismo2024</a:t>
            </a:r>
          </a:p>
        </p:txBody>
      </p:sp>
    </p:spTree>
    <p:extLst>
      <p:ext uri="{BB962C8B-B14F-4D97-AF65-F5344CB8AC3E}">
        <p14:creationId xmlns:p14="http://schemas.microsoft.com/office/powerpoint/2010/main" val="2266783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681941" y="2269519"/>
            <a:ext cx="9144000" cy="2387600"/>
          </a:xfrm>
        </p:spPr>
        <p:txBody>
          <a:bodyPr/>
          <a:lstStyle/>
          <a:p>
            <a:r>
              <a:rPr lang="es-ES" b="1" u="sng" dirty="0"/>
              <a:t>FIESTAS DE INTERÉS TURÍSTICO NACIONAL </a:t>
            </a:r>
            <a:endParaRPr lang="es-ES" dirty="0"/>
          </a:p>
        </p:txBody>
      </p:sp>
      <p:pic>
        <p:nvPicPr>
          <p:cNvPr id="4" name="Imagen 3"/>
          <p:cNvPicPr>
            <a:picLocks noChangeAspect="1"/>
          </p:cNvPicPr>
          <p:nvPr/>
        </p:nvPicPr>
        <p:blipFill rotWithShape="1">
          <a:blip r:embed="rId2" cstate="print">
            <a:extLst>
              <a:ext uri="{28A0092B-C50C-407E-A947-70E740481C1C}">
                <a14:useLocalDpi xmlns:a14="http://schemas.microsoft.com/office/drawing/2010/main" val="0"/>
              </a:ext>
            </a:extLst>
          </a:blip>
          <a:srcRect l="15315" t="6101"/>
          <a:stretch/>
        </p:blipFill>
        <p:spPr>
          <a:xfrm>
            <a:off x="150570" y="5943600"/>
            <a:ext cx="1753510" cy="987094"/>
          </a:xfrm>
          <a:prstGeom prst="rect">
            <a:avLst/>
          </a:prstGeom>
        </p:spPr>
      </p:pic>
    </p:spTree>
    <p:extLst>
      <p:ext uri="{BB962C8B-B14F-4D97-AF65-F5344CB8AC3E}">
        <p14:creationId xmlns:p14="http://schemas.microsoft.com/office/powerpoint/2010/main" val="3666482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698269"/>
            <a:ext cx="10515600" cy="5478694"/>
          </a:xfrm>
        </p:spPr>
        <p:txBody>
          <a:bodyPr>
            <a:normAutofit fontScale="62500" lnSpcReduction="20000"/>
          </a:bodyPr>
          <a:lstStyle/>
          <a:p>
            <a:pPr marL="342900" lvl="0" indent="-342900" algn="just">
              <a:spcAft>
                <a:spcPts val="0"/>
              </a:spcAft>
              <a:buClr>
                <a:srgbClr val="FF0000"/>
              </a:buClr>
              <a:buFont typeface="Wingdings" panose="05000000000000000000" pitchFamily="2" charset="2"/>
              <a:buChar char=""/>
              <a:tabLst>
                <a:tab pos="3992245" algn="l"/>
                <a:tab pos="4612640" algn="l"/>
              </a:tabLst>
            </a:pPr>
            <a:r>
              <a:rPr lang="es-ES" b="1" dirty="0" err="1">
                <a:solidFill>
                  <a:srgbClr val="FF0000"/>
                </a:solidFill>
                <a:latin typeface="Arial Narrow" panose="020B0606020202030204" pitchFamily="34" charset="0"/>
                <a:ea typeface="Times New Roman" panose="02020603050405020304" pitchFamily="18" charset="0"/>
              </a:rPr>
              <a:t>Festa</a:t>
            </a:r>
            <a:r>
              <a:rPr lang="es-ES" b="1" dirty="0">
                <a:solidFill>
                  <a:srgbClr val="FF0000"/>
                </a:solidFill>
                <a:latin typeface="Arial Narrow" panose="020B0606020202030204" pitchFamily="34" charset="0"/>
                <a:ea typeface="Times New Roman" panose="02020603050405020304" pitchFamily="18" charset="0"/>
              </a:rPr>
              <a:t> da Filloa de </a:t>
            </a:r>
            <a:r>
              <a:rPr lang="es-ES" b="1" dirty="0" err="1">
                <a:solidFill>
                  <a:srgbClr val="FF0000"/>
                </a:solidFill>
                <a:latin typeface="Arial Narrow" panose="020B0606020202030204" pitchFamily="34" charset="0"/>
                <a:ea typeface="Times New Roman" panose="02020603050405020304" pitchFamily="18" charset="0"/>
              </a:rPr>
              <a:t>Lestedo</a:t>
            </a:r>
            <a:r>
              <a:rPr lang="es-ES" b="1" dirty="0">
                <a:solidFill>
                  <a:srgbClr val="FF0000"/>
                </a:solidFill>
                <a:latin typeface="Arial Narrow" panose="020B0606020202030204" pitchFamily="34" charset="0"/>
                <a:ea typeface="Times New Roman" panose="02020603050405020304" pitchFamily="18" charset="0"/>
              </a:rPr>
              <a:t> de </a:t>
            </a:r>
            <a:r>
              <a:rPr lang="es-ES" b="1" dirty="0" err="1">
                <a:solidFill>
                  <a:srgbClr val="FF0000"/>
                </a:solidFill>
                <a:latin typeface="Arial Narrow" panose="020B0606020202030204" pitchFamily="34" charset="0"/>
                <a:ea typeface="Times New Roman" panose="02020603050405020304" pitchFamily="18" charset="0"/>
              </a:rPr>
              <a:t>Boquixón</a:t>
            </a:r>
            <a:r>
              <a:rPr lang="es-ES" b="1" dirty="0">
                <a:solidFill>
                  <a:srgbClr val="FF0000"/>
                </a:solidFill>
                <a:latin typeface="Arial Narrow" panose="020B0606020202030204" pitchFamily="34" charset="0"/>
                <a:ea typeface="Times New Roman" panose="02020603050405020304" pitchFamily="18" charset="0"/>
              </a:rPr>
              <a:t> (A Coruña, Galicia)</a:t>
            </a:r>
            <a:endParaRPr lang="es-ES" sz="2400" dirty="0">
              <a:latin typeface="Times New Roman" panose="02020603050405020304" pitchFamily="18" charset="0"/>
              <a:ea typeface="Times New Roman" panose="02020603050405020304" pitchFamily="18" charset="0"/>
            </a:endParaRPr>
          </a:p>
          <a:p>
            <a:pPr marL="1391920" indent="0" algn="just">
              <a:spcAft>
                <a:spcPts val="0"/>
              </a:spcAft>
              <a:buNone/>
              <a:tabLst>
                <a:tab pos="3992245" algn="l"/>
                <a:tab pos="4612640" algn="l"/>
              </a:tabLst>
            </a:pPr>
            <a:endParaRPr lang="es-ES" dirty="0">
              <a:latin typeface="Arial Narrow" panose="020B0606020202030204" pitchFamily="34" charset="0"/>
              <a:ea typeface="Times New Roman" panose="02020603050405020304" pitchFamily="18" charset="0"/>
            </a:endParaRPr>
          </a:p>
          <a:p>
            <a:pPr marL="1620520" algn="just">
              <a:spcAft>
                <a:spcPts val="0"/>
              </a:spcAft>
              <a:tabLst>
                <a:tab pos="3992245" algn="l"/>
                <a:tab pos="4612640" algn="l"/>
              </a:tabLst>
            </a:pPr>
            <a:r>
              <a:rPr lang="es-ES" dirty="0">
                <a:latin typeface="Arial Narrow" panose="020B0606020202030204" pitchFamily="34" charset="0"/>
                <a:ea typeface="Times New Roman" panose="02020603050405020304" pitchFamily="18" charset="0"/>
              </a:rPr>
              <a:t>Este festejo se </a:t>
            </a:r>
            <a:r>
              <a:rPr lang="es-ES_tradnl" dirty="0">
                <a:latin typeface="Arial Narrow" panose="020B0606020202030204" pitchFamily="34" charset="0"/>
                <a:ea typeface="Times New Roman" panose="02020603050405020304" pitchFamily="18" charset="0"/>
              </a:rPr>
              <a:t>caracteriza por poner en valor un producto gastronómico con gran arraigo –la filloa, postre tradicional gallego– que se combina con propuestas culturales como el Carnaval Singular de los Generales del Ulla.</a:t>
            </a:r>
            <a:r>
              <a:rPr lang="es-ES_tradnl" sz="2400" dirty="0">
                <a:latin typeface="Times New Roman" panose="02020603050405020304" pitchFamily="18" charset="0"/>
                <a:ea typeface="Times New Roman" panose="02020603050405020304" pitchFamily="18" charset="0"/>
              </a:rPr>
              <a:t> </a:t>
            </a:r>
            <a:r>
              <a:rPr lang="es-ES" dirty="0">
                <a:latin typeface="Arial Narrow" panose="020B0606020202030204" pitchFamily="34" charset="0"/>
                <a:ea typeface="Times New Roman" panose="02020603050405020304" pitchFamily="18" charset="0"/>
              </a:rPr>
              <a:t>Organizada por la Asociación Cultural da Filloa de </a:t>
            </a:r>
            <a:r>
              <a:rPr lang="es-ES" dirty="0" err="1">
                <a:latin typeface="Arial Narrow" panose="020B0606020202030204" pitchFamily="34" charset="0"/>
                <a:ea typeface="Times New Roman" panose="02020603050405020304" pitchFamily="18" charset="0"/>
              </a:rPr>
              <a:t>Lestedo</a:t>
            </a:r>
            <a:r>
              <a:rPr lang="es-ES" dirty="0">
                <a:latin typeface="Arial Narrow" panose="020B0606020202030204" pitchFamily="34" charset="0"/>
                <a:ea typeface="Times New Roman" panose="02020603050405020304" pitchFamily="18" charset="0"/>
              </a:rPr>
              <a:t>, ha cumplido este año 2024 su 40º aniversario. </a:t>
            </a:r>
            <a:r>
              <a:rPr lang="es-ES" u="sng" dirty="0">
                <a:latin typeface="Arial Narrow" panose="020B0606020202030204" pitchFamily="34" charset="0"/>
                <a:ea typeface="Times New Roman" panose="02020603050405020304" pitchFamily="18" charset="0"/>
              </a:rPr>
              <a:t>Se celebra el 18 de febrero</a:t>
            </a:r>
            <a:r>
              <a:rPr lang="es-ES" dirty="0">
                <a:latin typeface="Arial Narrow" panose="020B0606020202030204" pitchFamily="34" charset="0"/>
                <a:ea typeface="Times New Roman" panose="02020603050405020304" pitchFamily="18" charset="0"/>
              </a:rPr>
              <a:t>. </a:t>
            </a:r>
            <a:endParaRPr lang="es-ES" sz="2400" dirty="0">
              <a:latin typeface="Times New Roman" panose="02020603050405020304" pitchFamily="18" charset="0"/>
              <a:ea typeface="Times New Roman" panose="02020603050405020304" pitchFamily="18" charset="0"/>
            </a:endParaRPr>
          </a:p>
          <a:p>
            <a:pPr algn="just">
              <a:spcAft>
                <a:spcPts val="0"/>
              </a:spcAft>
              <a:tabLst>
                <a:tab pos="3992245" algn="l"/>
                <a:tab pos="4612640" algn="l"/>
              </a:tabLst>
            </a:pPr>
            <a:endParaRPr lang="es-ES" sz="2400" dirty="0">
              <a:latin typeface="Times New Roman" panose="02020603050405020304" pitchFamily="18" charset="0"/>
              <a:ea typeface="Times New Roman" panose="02020603050405020304" pitchFamily="18" charset="0"/>
            </a:endParaRPr>
          </a:p>
          <a:p>
            <a:pPr marL="342900" lvl="0" indent="-342900" algn="just">
              <a:spcAft>
                <a:spcPts val="0"/>
              </a:spcAft>
              <a:buClr>
                <a:srgbClr val="FF0000"/>
              </a:buClr>
              <a:buFont typeface="Wingdings" panose="05000000000000000000" pitchFamily="2" charset="2"/>
              <a:buChar char=""/>
              <a:tabLst>
                <a:tab pos="3992245" algn="l"/>
                <a:tab pos="4612640" algn="l"/>
              </a:tabLst>
            </a:pPr>
            <a:r>
              <a:rPr lang="es-ES" b="1" dirty="0" err="1">
                <a:solidFill>
                  <a:srgbClr val="FF0000"/>
                </a:solidFill>
                <a:latin typeface="Arial Narrow" panose="020B0606020202030204" pitchFamily="34" charset="0"/>
                <a:ea typeface="Times New Roman" panose="02020603050405020304" pitchFamily="18" charset="0"/>
              </a:rPr>
              <a:t>Festa</a:t>
            </a:r>
            <a:r>
              <a:rPr lang="es-ES" b="1" dirty="0">
                <a:solidFill>
                  <a:srgbClr val="FF0000"/>
                </a:solidFill>
                <a:latin typeface="Arial Narrow" panose="020B0606020202030204" pitchFamily="34" charset="0"/>
                <a:ea typeface="Times New Roman" panose="02020603050405020304" pitchFamily="18" charset="0"/>
              </a:rPr>
              <a:t> da Empanada da </a:t>
            </a:r>
            <a:r>
              <a:rPr lang="es-ES" b="1" dirty="0" err="1">
                <a:solidFill>
                  <a:srgbClr val="FF0000"/>
                </a:solidFill>
                <a:latin typeface="Arial Narrow" panose="020B0606020202030204" pitchFamily="34" charset="0"/>
                <a:ea typeface="Times New Roman" panose="02020603050405020304" pitchFamily="18" charset="0"/>
              </a:rPr>
              <a:t>Bandeira</a:t>
            </a:r>
            <a:r>
              <a:rPr lang="es-ES" b="1" dirty="0">
                <a:solidFill>
                  <a:srgbClr val="FF0000"/>
                </a:solidFill>
                <a:latin typeface="Arial Narrow" panose="020B0606020202030204" pitchFamily="34" charset="0"/>
                <a:ea typeface="Times New Roman" panose="02020603050405020304" pitchFamily="18" charset="0"/>
              </a:rPr>
              <a:t> en </a:t>
            </a:r>
            <a:r>
              <a:rPr lang="es-ES" b="1" dirty="0" err="1">
                <a:solidFill>
                  <a:srgbClr val="FF0000"/>
                </a:solidFill>
                <a:latin typeface="Arial Narrow" panose="020B0606020202030204" pitchFamily="34" charset="0"/>
                <a:ea typeface="Times New Roman" panose="02020603050405020304" pitchFamily="18" charset="0"/>
              </a:rPr>
              <a:t>Silleda</a:t>
            </a:r>
            <a:r>
              <a:rPr lang="es-ES" b="1" dirty="0">
                <a:solidFill>
                  <a:srgbClr val="FF0000"/>
                </a:solidFill>
                <a:latin typeface="Arial Narrow" panose="020B0606020202030204" pitchFamily="34" charset="0"/>
                <a:ea typeface="Times New Roman" panose="02020603050405020304" pitchFamily="18" charset="0"/>
              </a:rPr>
              <a:t> (Pontevedra, Galicia)</a:t>
            </a:r>
            <a:endParaRPr lang="es-ES" sz="2400" dirty="0">
              <a:latin typeface="Times New Roman" panose="02020603050405020304" pitchFamily="18" charset="0"/>
              <a:ea typeface="Times New Roman" panose="02020603050405020304" pitchFamily="18" charset="0"/>
            </a:endParaRPr>
          </a:p>
          <a:p>
            <a:pPr marL="1391920" indent="0" algn="just">
              <a:spcAft>
                <a:spcPts val="0"/>
              </a:spcAft>
              <a:buNone/>
              <a:tabLst>
                <a:tab pos="3992245" algn="l"/>
                <a:tab pos="4612640" algn="l"/>
              </a:tabLst>
            </a:pPr>
            <a:endParaRPr lang="es-ES" dirty="0">
              <a:latin typeface="Arial Narrow" panose="020B0606020202030204" pitchFamily="34" charset="0"/>
              <a:ea typeface="Times New Roman" panose="02020603050405020304" pitchFamily="18" charset="0"/>
            </a:endParaRPr>
          </a:p>
          <a:p>
            <a:pPr marL="1620520" algn="just">
              <a:spcAft>
                <a:spcPts val="0"/>
              </a:spcAft>
              <a:tabLst>
                <a:tab pos="3992245" algn="l"/>
                <a:tab pos="4612640" algn="l"/>
              </a:tabLst>
            </a:pPr>
            <a:r>
              <a:rPr lang="es-ES" dirty="0">
                <a:latin typeface="Arial Narrow" panose="020B0606020202030204" pitchFamily="34" charset="0"/>
                <a:ea typeface="Times New Roman" panose="02020603050405020304" pitchFamily="18" charset="0"/>
              </a:rPr>
              <a:t>Los orígenes de este evento se remontan a las fiestas patronales de A </a:t>
            </a:r>
            <a:r>
              <a:rPr lang="es-ES" dirty="0" err="1">
                <a:latin typeface="Arial Narrow" panose="020B0606020202030204" pitchFamily="34" charset="0"/>
                <a:ea typeface="Times New Roman" panose="02020603050405020304" pitchFamily="18" charset="0"/>
              </a:rPr>
              <a:t>Bandeira</a:t>
            </a:r>
            <a:r>
              <a:rPr lang="es-ES" dirty="0">
                <a:latin typeface="Arial Narrow" panose="020B0606020202030204" pitchFamily="34" charset="0"/>
                <a:ea typeface="Times New Roman" panose="02020603050405020304" pitchFamily="18" charset="0"/>
              </a:rPr>
              <a:t> en agosto de 1974. A lo largo de los años se han ido incluyendo más actividades y cambiando otras, incluyendo actualmente una ruta de la empanada, dos festivales, el Esmorgafest y </a:t>
            </a:r>
            <a:r>
              <a:rPr lang="es-ES" dirty="0" err="1">
                <a:latin typeface="Arial Narrow" panose="020B0606020202030204" pitchFamily="34" charset="0"/>
                <a:ea typeface="Times New Roman" panose="02020603050405020304" pitchFamily="18" charset="0"/>
              </a:rPr>
              <a:t>Bandeirafest</a:t>
            </a:r>
            <a:r>
              <a:rPr lang="es-ES" dirty="0">
                <a:latin typeface="Arial Narrow" panose="020B0606020202030204" pitchFamily="34" charset="0"/>
                <a:ea typeface="Times New Roman" panose="02020603050405020304" pitchFamily="18" charset="0"/>
              </a:rPr>
              <a:t>, actividades infantiles o el concurso de empanada. </a:t>
            </a:r>
            <a:r>
              <a:rPr lang="es-ES" u="sng" dirty="0">
                <a:latin typeface="Arial Narrow" panose="020B0606020202030204" pitchFamily="34" charset="0"/>
                <a:ea typeface="Times New Roman" panose="02020603050405020304" pitchFamily="18" charset="0"/>
              </a:rPr>
              <a:t>Se celebra del 21 al 25 de agosto.</a:t>
            </a:r>
            <a:r>
              <a:rPr lang="es-ES" dirty="0">
                <a:latin typeface="Arial Narrow" panose="020B0606020202030204" pitchFamily="34" charset="0"/>
                <a:ea typeface="Times New Roman" panose="02020603050405020304" pitchFamily="18" charset="0"/>
              </a:rPr>
              <a:t> </a:t>
            </a:r>
            <a:endParaRPr lang="es-ES" sz="2400" dirty="0">
              <a:latin typeface="Times New Roman" panose="02020603050405020304" pitchFamily="18" charset="0"/>
              <a:ea typeface="Times New Roman" panose="02020603050405020304" pitchFamily="18" charset="0"/>
            </a:endParaRPr>
          </a:p>
          <a:p>
            <a:pPr marL="1228725" indent="0" algn="just">
              <a:spcAft>
                <a:spcPts val="0"/>
              </a:spcAft>
              <a:buNone/>
              <a:tabLst>
                <a:tab pos="3992245" algn="l"/>
                <a:tab pos="4612640" algn="l"/>
              </a:tabLst>
            </a:pPr>
            <a:endParaRPr lang="es-ES" sz="2400" dirty="0">
              <a:latin typeface="Times New Roman" panose="02020603050405020304" pitchFamily="18" charset="0"/>
              <a:ea typeface="Times New Roman" panose="02020603050405020304" pitchFamily="18" charset="0"/>
            </a:endParaRPr>
          </a:p>
          <a:p>
            <a:pPr marL="342900" lvl="0" indent="-342900" algn="just">
              <a:spcAft>
                <a:spcPts val="0"/>
              </a:spcAft>
              <a:buClr>
                <a:srgbClr val="FF0000"/>
              </a:buClr>
              <a:buFont typeface="Wingdings" panose="05000000000000000000" pitchFamily="2" charset="2"/>
              <a:buChar char=""/>
              <a:tabLst>
                <a:tab pos="3992245" algn="l"/>
                <a:tab pos="4612640" algn="l"/>
              </a:tabLst>
            </a:pPr>
            <a:r>
              <a:rPr lang="es-ES" b="1" dirty="0">
                <a:solidFill>
                  <a:srgbClr val="FF0000"/>
                </a:solidFill>
                <a:latin typeface="Arial Narrow" panose="020B0606020202030204" pitchFamily="34" charset="0"/>
                <a:ea typeface="Times New Roman" panose="02020603050405020304" pitchFamily="18" charset="0"/>
              </a:rPr>
              <a:t>La Semana Santa de Córdoba</a:t>
            </a:r>
            <a:endParaRPr lang="es-ES" sz="2400" dirty="0">
              <a:latin typeface="Times New Roman" panose="02020603050405020304" pitchFamily="18" charset="0"/>
              <a:ea typeface="Times New Roman" panose="02020603050405020304" pitchFamily="18" charset="0"/>
            </a:endParaRPr>
          </a:p>
          <a:p>
            <a:pPr marL="1620520" algn="just">
              <a:spcAft>
                <a:spcPts val="0"/>
              </a:spcAft>
              <a:tabLst>
                <a:tab pos="3992245" algn="l"/>
                <a:tab pos="4612640" algn="l"/>
              </a:tabLst>
            </a:pPr>
            <a:endParaRPr lang="es-ES" dirty="0">
              <a:latin typeface="Arial Narrow" panose="020B0606020202030204" pitchFamily="34" charset="0"/>
              <a:ea typeface="Times New Roman" panose="02020603050405020304" pitchFamily="18" charset="0"/>
            </a:endParaRPr>
          </a:p>
          <a:p>
            <a:pPr marL="1620520" algn="just">
              <a:spcAft>
                <a:spcPts val="0"/>
              </a:spcAft>
              <a:tabLst>
                <a:tab pos="3992245" algn="l"/>
                <a:tab pos="4612640" algn="l"/>
              </a:tabLst>
            </a:pPr>
            <a:r>
              <a:rPr lang="es-ES" dirty="0">
                <a:latin typeface="Arial Narrow" panose="020B0606020202030204" pitchFamily="34" charset="0"/>
                <a:ea typeface="Times New Roman" panose="02020603050405020304" pitchFamily="18" charset="0"/>
              </a:rPr>
              <a:t>La Semana Santa de Córdoba es una de las manifestaciones culturales más arraigadas y firmes de Córdoba, remontándose al siglo XVI. La Semana Santa cordobesa cuenta con un patrimonio cultural amplio y de muy alto valor, distinguido por la UNESCO. </a:t>
            </a:r>
            <a:r>
              <a:rPr lang="es-ES" u="sng" dirty="0">
                <a:latin typeface="Arial Narrow" panose="020B0606020202030204" pitchFamily="34" charset="0"/>
                <a:ea typeface="Times New Roman" panose="02020603050405020304" pitchFamily="18" charset="0"/>
              </a:rPr>
              <a:t>Se celebra del 24 al 31 de marzo. </a:t>
            </a:r>
            <a:endParaRPr lang="es-ES" sz="2400" dirty="0">
              <a:latin typeface="Times New Roman" panose="02020603050405020304" pitchFamily="18" charset="0"/>
              <a:ea typeface="Times New Roman" panose="02020603050405020304" pitchFamily="18" charset="0"/>
            </a:endParaRPr>
          </a:p>
          <a:p>
            <a:pPr marL="0" indent="0">
              <a:buNone/>
            </a:pPr>
            <a:endParaRPr lang="es-ES" dirty="0"/>
          </a:p>
        </p:txBody>
      </p:sp>
      <p:pic>
        <p:nvPicPr>
          <p:cNvPr id="4" name="Imagen 3"/>
          <p:cNvPicPr>
            <a:picLocks noChangeAspect="1"/>
          </p:cNvPicPr>
          <p:nvPr/>
        </p:nvPicPr>
        <p:blipFill rotWithShape="1">
          <a:blip r:embed="rId2" cstate="print">
            <a:extLst>
              <a:ext uri="{28A0092B-C50C-407E-A947-70E740481C1C}">
                <a14:useLocalDpi xmlns:a14="http://schemas.microsoft.com/office/drawing/2010/main" val="0"/>
              </a:ext>
            </a:extLst>
          </a:blip>
          <a:srcRect l="15315" t="6101"/>
          <a:stretch/>
        </p:blipFill>
        <p:spPr>
          <a:xfrm>
            <a:off x="150570" y="5993476"/>
            <a:ext cx="1664908" cy="937218"/>
          </a:xfrm>
          <a:prstGeom prst="rect">
            <a:avLst/>
          </a:prstGeom>
        </p:spPr>
      </p:pic>
    </p:spTree>
    <p:extLst>
      <p:ext uri="{BB962C8B-B14F-4D97-AF65-F5344CB8AC3E}">
        <p14:creationId xmlns:p14="http://schemas.microsoft.com/office/powerpoint/2010/main" val="34153896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63632" y="390698"/>
            <a:ext cx="10849495" cy="6467302"/>
          </a:xfrm>
        </p:spPr>
        <p:txBody>
          <a:bodyPr>
            <a:normAutofit fontScale="62500" lnSpcReduction="20000"/>
          </a:bodyPr>
          <a:lstStyle/>
          <a:p>
            <a:pPr marL="342900" lvl="0" indent="-342900" algn="just">
              <a:spcAft>
                <a:spcPts val="0"/>
              </a:spcAft>
              <a:buClr>
                <a:srgbClr val="FF0000"/>
              </a:buClr>
              <a:buFont typeface="Wingdings" panose="05000000000000000000" pitchFamily="2" charset="2"/>
              <a:buChar char=""/>
              <a:tabLst>
                <a:tab pos="3992245" algn="l"/>
                <a:tab pos="4612640" algn="l"/>
              </a:tabLst>
            </a:pPr>
            <a:r>
              <a:rPr lang="es-ES" b="1" dirty="0">
                <a:solidFill>
                  <a:srgbClr val="FF0000"/>
                </a:solidFill>
                <a:latin typeface="Arial Narrow" panose="020B0606020202030204" pitchFamily="34" charset="0"/>
                <a:ea typeface="Times New Roman" panose="02020603050405020304" pitchFamily="18" charset="0"/>
              </a:rPr>
              <a:t>Las Fallas de Gandía (Valencia)</a:t>
            </a:r>
            <a:endParaRPr lang="es-ES" sz="2400" dirty="0">
              <a:latin typeface="Times New Roman" panose="02020603050405020304" pitchFamily="18" charset="0"/>
              <a:ea typeface="Times New Roman" panose="02020603050405020304" pitchFamily="18" charset="0"/>
            </a:endParaRPr>
          </a:p>
          <a:p>
            <a:pPr marL="1391920" indent="0" algn="just">
              <a:spcAft>
                <a:spcPts val="0"/>
              </a:spcAft>
              <a:buNone/>
              <a:tabLst>
                <a:tab pos="3992245" algn="l"/>
                <a:tab pos="4612640" algn="l"/>
              </a:tabLst>
            </a:pPr>
            <a:endParaRPr lang="es-ES" dirty="0">
              <a:latin typeface="Arial Narrow" panose="020B0606020202030204" pitchFamily="34" charset="0"/>
              <a:ea typeface="Times New Roman" panose="02020603050405020304" pitchFamily="18" charset="0"/>
            </a:endParaRPr>
          </a:p>
          <a:p>
            <a:pPr marL="1620520" algn="just">
              <a:spcAft>
                <a:spcPts val="0"/>
              </a:spcAft>
              <a:tabLst>
                <a:tab pos="3992245" algn="l"/>
                <a:tab pos="4612640" algn="l"/>
              </a:tabLst>
            </a:pPr>
            <a:r>
              <a:rPr lang="es-ES" dirty="0">
                <a:latin typeface="Arial Narrow" panose="020B0606020202030204" pitchFamily="34" charset="0"/>
                <a:ea typeface="Times New Roman" panose="02020603050405020304" pitchFamily="18" charset="0"/>
              </a:rPr>
              <a:t>Las Fallas de Gandía están documentadas desde el siglo XIX. Actualmente hay 23 comisiones falleras. Las Fallas de Gandía fueron declaradas Bien de Interés Cultural en 2015 y declaradas Patrimonio Inmaterial de la Humanidad por la UNESCO en 2016. </a:t>
            </a:r>
            <a:r>
              <a:rPr lang="es-ES" u="sng" dirty="0">
                <a:latin typeface="Arial Narrow" panose="020B0606020202030204" pitchFamily="34" charset="0"/>
                <a:ea typeface="Times New Roman" panose="02020603050405020304" pitchFamily="18" charset="0"/>
              </a:rPr>
              <a:t>Se celebra del 16 al 19 de marzo</a:t>
            </a:r>
            <a:r>
              <a:rPr lang="es-ES" dirty="0">
                <a:latin typeface="Arial Narrow" panose="020B0606020202030204" pitchFamily="34" charset="0"/>
                <a:ea typeface="Times New Roman" panose="02020603050405020304" pitchFamily="18" charset="0"/>
              </a:rPr>
              <a:t>. </a:t>
            </a:r>
          </a:p>
          <a:p>
            <a:pPr marL="1391920" indent="0" algn="just">
              <a:spcAft>
                <a:spcPts val="0"/>
              </a:spcAft>
              <a:buNone/>
              <a:tabLst>
                <a:tab pos="3992245" algn="l"/>
                <a:tab pos="4612640" algn="l"/>
              </a:tabLst>
            </a:pPr>
            <a:endParaRPr lang="es-ES" sz="2400" dirty="0">
              <a:latin typeface="Times New Roman" panose="02020603050405020304" pitchFamily="18" charset="0"/>
              <a:ea typeface="Times New Roman" panose="02020603050405020304" pitchFamily="18" charset="0"/>
            </a:endParaRPr>
          </a:p>
          <a:p>
            <a:pPr marL="342900" lvl="0" indent="-342900" algn="just">
              <a:spcAft>
                <a:spcPts val="0"/>
              </a:spcAft>
              <a:buClr>
                <a:srgbClr val="FF0000"/>
              </a:buClr>
              <a:buFont typeface="Wingdings" panose="05000000000000000000" pitchFamily="2" charset="2"/>
              <a:buChar char=""/>
              <a:tabLst>
                <a:tab pos="3992245" algn="l"/>
                <a:tab pos="4612640" algn="l"/>
              </a:tabLst>
            </a:pPr>
            <a:r>
              <a:rPr lang="es-ES" b="1" dirty="0">
                <a:solidFill>
                  <a:srgbClr val="FF0000"/>
                </a:solidFill>
                <a:latin typeface="Arial Narrow" panose="020B0606020202030204" pitchFamily="34" charset="0"/>
                <a:ea typeface="Times New Roman" panose="02020603050405020304" pitchFamily="18" charset="0"/>
              </a:rPr>
              <a:t>Los Escobazos de </a:t>
            </a:r>
            <a:r>
              <a:rPr lang="es-ES" b="1" dirty="0" err="1">
                <a:solidFill>
                  <a:srgbClr val="FF0000"/>
                </a:solidFill>
                <a:latin typeface="Arial Narrow" panose="020B0606020202030204" pitchFamily="34" charset="0"/>
                <a:ea typeface="Times New Roman" panose="02020603050405020304" pitchFamily="18" charset="0"/>
              </a:rPr>
              <a:t>Jarandilla</a:t>
            </a:r>
            <a:r>
              <a:rPr lang="es-ES" b="1" dirty="0">
                <a:solidFill>
                  <a:srgbClr val="FF0000"/>
                </a:solidFill>
                <a:latin typeface="Arial Narrow" panose="020B0606020202030204" pitchFamily="34" charset="0"/>
                <a:ea typeface="Times New Roman" panose="02020603050405020304" pitchFamily="18" charset="0"/>
              </a:rPr>
              <a:t> de la Vera (Cáceres, Extremadura)</a:t>
            </a:r>
            <a:endParaRPr lang="es-ES" sz="2400" dirty="0">
              <a:latin typeface="Times New Roman" panose="02020603050405020304" pitchFamily="18" charset="0"/>
              <a:ea typeface="Times New Roman" panose="02020603050405020304" pitchFamily="18" charset="0"/>
            </a:endParaRPr>
          </a:p>
          <a:p>
            <a:pPr marL="1228725" indent="0" algn="just">
              <a:spcAft>
                <a:spcPts val="0"/>
              </a:spcAft>
              <a:buNone/>
              <a:tabLst>
                <a:tab pos="3992245" algn="l"/>
                <a:tab pos="4612640" algn="l"/>
              </a:tabLst>
            </a:pPr>
            <a:endParaRPr lang="es-ES" dirty="0">
              <a:latin typeface="Arial Narrow" panose="020B0606020202030204" pitchFamily="34" charset="0"/>
              <a:ea typeface="Times New Roman" panose="02020603050405020304" pitchFamily="18" charset="0"/>
            </a:endParaRPr>
          </a:p>
          <a:p>
            <a:pPr marL="1457325" algn="just">
              <a:spcAft>
                <a:spcPts val="0"/>
              </a:spcAft>
              <a:tabLst>
                <a:tab pos="3992245" algn="l"/>
                <a:tab pos="4612640" algn="l"/>
              </a:tabLst>
            </a:pPr>
            <a:r>
              <a:rPr lang="es-ES" dirty="0">
                <a:latin typeface="Arial Narrow" panose="020B0606020202030204" pitchFamily="34" charset="0"/>
                <a:ea typeface="Times New Roman" panose="02020603050405020304" pitchFamily="18" charset="0"/>
              </a:rPr>
              <a:t>Se trata de una fiesta de origen pastoril. No se sabe con exactitud su antigüedad, aunque algunas fuentes datas su origen en el siglo VII. Desde entonces, la fiesta no ha dejado de celebrarse y ha ido aumentando sus participantes y visitantes. </a:t>
            </a:r>
            <a:r>
              <a:rPr lang="es-ES" u="sng" dirty="0">
                <a:latin typeface="Arial Narrow" panose="020B0606020202030204" pitchFamily="34" charset="0"/>
                <a:ea typeface="Times New Roman" panose="02020603050405020304" pitchFamily="18" charset="0"/>
              </a:rPr>
              <a:t>Se celebra del 6 al 8 de diciembre.</a:t>
            </a:r>
            <a:r>
              <a:rPr lang="es-ES" dirty="0">
                <a:latin typeface="Arial Narrow" panose="020B0606020202030204" pitchFamily="34" charset="0"/>
                <a:ea typeface="Times New Roman" panose="02020603050405020304" pitchFamily="18" charset="0"/>
              </a:rPr>
              <a:t> </a:t>
            </a:r>
          </a:p>
          <a:p>
            <a:pPr marL="1228725" indent="0" algn="just">
              <a:spcAft>
                <a:spcPts val="0"/>
              </a:spcAft>
              <a:buNone/>
              <a:tabLst>
                <a:tab pos="3992245" algn="l"/>
                <a:tab pos="4612640" algn="l"/>
              </a:tabLst>
            </a:pPr>
            <a:endParaRPr lang="es-ES" sz="2400" dirty="0">
              <a:latin typeface="Times New Roman" panose="02020603050405020304" pitchFamily="18" charset="0"/>
              <a:ea typeface="Times New Roman" panose="02020603050405020304" pitchFamily="18" charset="0"/>
            </a:endParaRPr>
          </a:p>
          <a:p>
            <a:pPr marL="342900" lvl="0" indent="-342900" algn="just">
              <a:spcAft>
                <a:spcPts val="0"/>
              </a:spcAft>
              <a:buClr>
                <a:srgbClr val="FF0000"/>
              </a:buClr>
              <a:buFont typeface="Wingdings" panose="05000000000000000000" pitchFamily="2" charset="2"/>
              <a:buChar char=""/>
              <a:tabLst>
                <a:tab pos="3992245" algn="l"/>
                <a:tab pos="4612640" algn="l"/>
              </a:tabLst>
            </a:pPr>
            <a:r>
              <a:rPr lang="es-ES" b="1" dirty="0">
                <a:solidFill>
                  <a:srgbClr val="FF0000"/>
                </a:solidFill>
                <a:latin typeface="Arial Narrow" panose="020B0606020202030204" pitchFamily="34" charset="0"/>
                <a:ea typeface="Times New Roman" panose="02020603050405020304" pitchFamily="18" charset="0"/>
              </a:rPr>
              <a:t>Jornadas Medievales de Ávila (Castilla y León)</a:t>
            </a:r>
            <a:endParaRPr lang="es-ES" sz="2400" dirty="0">
              <a:latin typeface="Times New Roman" panose="02020603050405020304" pitchFamily="18" charset="0"/>
              <a:ea typeface="Times New Roman" panose="02020603050405020304" pitchFamily="18" charset="0"/>
            </a:endParaRPr>
          </a:p>
          <a:p>
            <a:pPr marL="1228725" indent="0" algn="just">
              <a:spcAft>
                <a:spcPts val="0"/>
              </a:spcAft>
              <a:buNone/>
              <a:tabLst>
                <a:tab pos="3992245" algn="l"/>
                <a:tab pos="4612640" algn="l"/>
              </a:tabLst>
            </a:pPr>
            <a:endParaRPr lang="es-ES" dirty="0">
              <a:latin typeface="Arial Narrow" panose="020B0606020202030204" pitchFamily="34" charset="0"/>
              <a:ea typeface="Times New Roman" panose="02020603050405020304" pitchFamily="18" charset="0"/>
            </a:endParaRPr>
          </a:p>
          <a:p>
            <a:pPr marL="1457325" algn="just">
              <a:spcAft>
                <a:spcPts val="0"/>
              </a:spcAft>
              <a:tabLst>
                <a:tab pos="3992245" algn="l"/>
                <a:tab pos="4612640" algn="l"/>
              </a:tabLst>
            </a:pPr>
            <a:r>
              <a:rPr lang="es-ES" dirty="0">
                <a:latin typeface="Arial Narrow" panose="020B0606020202030204" pitchFamily="34" charset="0"/>
                <a:ea typeface="Times New Roman" panose="02020603050405020304" pitchFamily="18" charset="0"/>
              </a:rPr>
              <a:t>La fiesta de las Jornadas Medievales de Ávila tiene su origen en el Mercado Chico de Ávila, durante la Edad Media. El Mercado Medieval se desarrolla en el centro histórico de la ciudad, donde se encuentran la mayoría de los monumentos, entre ellos la muralla. </a:t>
            </a:r>
            <a:r>
              <a:rPr lang="es-ES" u="sng" dirty="0">
                <a:latin typeface="Arial Narrow" panose="020B0606020202030204" pitchFamily="34" charset="0"/>
                <a:ea typeface="Times New Roman" panose="02020603050405020304" pitchFamily="18" charset="0"/>
              </a:rPr>
              <a:t>Se celebra del 6 al 8 de septiembre.</a:t>
            </a:r>
            <a:r>
              <a:rPr lang="es-ES" dirty="0">
                <a:latin typeface="Arial Narrow" panose="020B0606020202030204" pitchFamily="34" charset="0"/>
                <a:ea typeface="Times New Roman" panose="02020603050405020304" pitchFamily="18" charset="0"/>
              </a:rPr>
              <a:t> </a:t>
            </a:r>
          </a:p>
          <a:p>
            <a:pPr marL="1228725" indent="0" algn="just">
              <a:spcAft>
                <a:spcPts val="0"/>
              </a:spcAft>
              <a:buNone/>
              <a:tabLst>
                <a:tab pos="3992245" algn="l"/>
                <a:tab pos="4612640" algn="l"/>
              </a:tabLst>
            </a:pPr>
            <a:endParaRPr lang="es-ES" sz="2400" dirty="0">
              <a:latin typeface="Times New Roman" panose="02020603050405020304" pitchFamily="18" charset="0"/>
              <a:ea typeface="Times New Roman" panose="02020603050405020304" pitchFamily="18" charset="0"/>
            </a:endParaRPr>
          </a:p>
          <a:p>
            <a:pPr marL="342900" lvl="0" indent="-342900" algn="just">
              <a:spcAft>
                <a:spcPts val="0"/>
              </a:spcAft>
              <a:buClr>
                <a:srgbClr val="FF0000"/>
              </a:buClr>
              <a:buFont typeface="Wingdings" panose="05000000000000000000" pitchFamily="2" charset="2"/>
              <a:buChar char=""/>
              <a:tabLst>
                <a:tab pos="3992245" algn="l"/>
                <a:tab pos="4612640" algn="l"/>
              </a:tabLst>
            </a:pPr>
            <a:r>
              <a:rPr lang="es-ES" b="1" dirty="0">
                <a:solidFill>
                  <a:srgbClr val="FF0000"/>
                </a:solidFill>
                <a:latin typeface="Arial Narrow" panose="020B0606020202030204" pitchFamily="34" charset="0"/>
                <a:ea typeface="Times New Roman" panose="02020603050405020304" pitchFamily="18" charset="0"/>
              </a:rPr>
              <a:t>Semana Santa de Sahagún (León, Castilla y León)</a:t>
            </a:r>
            <a:endParaRPr lang="es-ES" sz="2400" dirty="0">
              <a:latin typeface="Times New Roman" panose="02020603050405020304" pitchFamily="18" charset="0"/>
              <a:ea typeface="Times New Roman" panose="02020603050405020304" pitchFamily="18" charset="0"/>
            </a:endParaRPr>
          </a:p>
          <a:p>
            <a:pPr marL="1620520" algn="just">
              <a:spcAft>
                <a:spcPts val="0"/>
              </a:spcAft>
              <a:tabLst>
                <a:tab pos="3992245" algn="l"/>
                <a:tab pos="4612640" algn="l"/>
              </a:tabLst>
            </a:pPr>
            <a:endParaRPr lang="es-ES" dirty="0">
              <a:latin typeface="Arial Narrow" panose="020B0606020202030204" pitchFamily="34" charset="0"/>
              <a:ea typeface="Times New Roman" panose="02020603050405020304" pitchFamily="18" charset="0"/>
            </a:endParaRPr>
          </a:p>
          <a:p>
            <a:pPr marL="1620520" algn="just">
              <a:spcAft>
                <a:spcPts val="0"/>
              </a:spcAft>
              <a:tabLst>
                <a:tab pos="3992245" algn="l"/>
                <a:tab pos="4612640" algn="l"/>
              </a:tabLst>
            </a:pPr>
            <a:r>
              <a:rPr lang="es-ES" dirty="0">
                <a:latin typeface="Arial Narrow" panose="020B0606020202030204" pitchFamily="34" charset="0"/>
                <a:ea typeface="Times New Roman" panose="02020603050405020304" pitchFamily="18" charset="0"/>
              </a:rPr>
              <a:t>Las primeras referencias a la Semana Santa de Sahagún se remontan al siglo XVI, momento en el que son fundadas las dos cofradías que </a:t>
            </a:r>
            <a:r>
              <a:rPr lang="es-ES" dirty="0" err="1">
                <a:latin typeface="Arial Narrow" panose="020B0606020202030204" pitchFamily="34" charset="0"/>
                <a:ea typeface="Times New Roman" panose="02020603050405020304" pitchFamily="18" charset="0"/>
              </a:rPr>
              <a:t>procesionan</a:t>
            </a:r>
            <a:r>
              <a:rPr lang="es-ES" dirty="0">
                <a:latin typeface="Arial Narrow" panose="020B0606020202030204" pitchFamily="34" charset="0"/>
                <a:ea typeface="Times New Roman" panose="02020603050405020304" pitchFamily="18" charset="0"/>
              </a:rPr>
              <a:t> en la villa. Desde el año 2022 la Villa de Sahagún ha sido declarada en su conjunto Bien de Interés Cultural en la categoría de Conjunto Histórico. </a:t>
            </a:r>
            <a:r>
              <a:rPr lang="es-ES" u="sng" dirty="0">
                <a:latin typeface="Arial Narrow" panose="020B0606020202030204" pitchFamily="34" charset="0"/>
                <a:ea typeface="Times New Roman" panose="02020603050405020304" pitchFamily="18" charset="0"/>
              </a:rPr>
              <a:t>Se celebra del 24 al 31 de marzo.</a:t>
            </a:r>
            <a:r>
              <a:rPr lang="es-ES" dirty="0">
                <a:latin typeface="Arial Narrow" panose="020B0606020202030204" pitchFamily="34" charset="0"/>
                <a:ea typeface="Times New Roman" panose="02020603050405020304" pitchFamily="18" charset="0"/>
              </a:rPr>
              <a:t> </a:t>
            </a:r>
            <a:endParaRPr lang="es-ES" sz="2400" dirty="0">
              <a:latin typeface="Times New Roman" panose="02020603050405020304" pitchFamily="18" charset="0"/>
              <a:ea typeface="Times New Roman" panose="02020603050405020304" pitchFamily="18" charset="0"/>
            </a:endParaRPr>
          </a:p>
          <a:p>
            <a:endParaRPr lang="es-ES" dirty="0"/>
          </a:p>
        </p:txBody>
      </p:sp>
      <p:pic>
        <p:nvPicPr>
          <p:cNvPr id="4" name="Imagen 3"/>
          <p:cNvPicPr>
            <a:picLocks noChangeAspect="1"/>
          </p:cNvPicPr>
          <p:nvPr/>
        </p:nvPicPr>
        <p:blipFill rotWithShape="1">
          <a:blip r:embed="rId2" cstate="print">
            <a:extLst>
              <a:ext uri="{28A0092B-C50C-407E-A947-70E740481C1C}">
                <a14:useLocalDpi xmlns:a14="http://schemas.microsoft.com/office/drawing/2010/main" val="0"/>
              </a:ext>
            </a:extLst>
          </a:blip>
          <a:srcRect l="15315" t="6101"/>
          <a:stretch/>
        </p:blipFill>
        <p:spPr>
          <a:xfrm>
            <a:off x="150569" y="6140398"/>
            <a:ext cx="1403911" cy="790296"/>
          </a:xfrm>
          <a:prstGeom prst="rect">
            <a:avLst/>
          </a:prstGeom>
        </p:spPr>
      </p:pic>
    </p:spTree>
    <p:extLst>
      <p:ext uri="{BB962C8B-B14F-4D97-AF65-F5344CB8AC3E}">
        <p14:creationId xmlns:p14="http://schemas.microsoft.com/office/powerpoint/2010/main" val="2514359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48443" y="2061701"/>
            <a:ext cx="9144000" cy="2387600"/>
          </a:xfrm>
        </p:spPr>
        <p:txBody>
          <a:bodyPr/>
          <a:lstStyle/>
          <a:p>
            <a:r>
              <a:rPr lang="es-ES" b="1" u="sng" dirty="0"/>
              <a:t>FIESTAS DE INTERÉS TURÍSTICO INTERNACIONAL </a:t>
            </a:r>
            <a:endParaRPr lang="es-ES" dirty="0"/>
          </a:p>
        </p:txBody>
      </p:sp>
      <p:pic>
        <p:nvPicPr>
          <p:cNvPr id="4" name="Imagen 3"/>
          <p:cNvPicPr>
            <a:picLocks noChangeAspect="1"/>
          </p:cNvPicPr>
          <p:nvPr/>
        </p:nvPicPr>
        <p:blipFill rotWithShape="1">
          <a:blip r:embed="rId2" cstate="print">
            <a:extLst>
              <a:ext uri="{28A0092B-C50C-407E-A947-70E740481C1C}">
                <a14:useLocalDpi xmlns:a14="http://schemas.microsoft.com/office/drawing/2010/main" val="0"/>
              </a:ext>
            </a:extLst>
          </a:blip>
          <a:srcRect l="15315" t="6101"/>
          <a:stretch/>
        </p:blipFill>
        <p:spPr>
          <a:xfrm>
            <a:off x="150570" y="5976851"/>
            <a:ext cx="1694442" cy="953843"/>
          </a:xfrm>
          <a:prstGeom prst="rect">
            <a:avLst/>
          </a:prstGeom>
        </p:spPr>
      </p:pic>
    </p:spTree>
    <p:extLst>
      <p:ext uri="{BB962C8B-B14F-4D97-AF65-F5344CB8AC3E}">
        <p14:creationId xmlns:p14="http://schemas.microsoft.com/office/powerpoint/2010/main" val="36662605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63138" y="822960"/>
            <a:ext cx="10515600" cy="5570134"/>
          </a:xfrm>
        </p:spPr>
        <p:txBody>
          <a:bodyPr>
            <a:normAutofit fontScale="62500" lnSpcReduction="20000"/>
          </a:bodyPr>
          <a:lstStyle/>
          <a:p>
            <a:pPr marL="342900" lvl="0" indent="-342900" algn="just">
              <a:spcAft>
                <a:spcPts val="0"/>
              </a:spcAft>
              <a:buClr>
                <a:srgbClr val="FF0000"/>
              </a:buClr>
              <a:buFont typeface="Wingdings" panose="05000000000000000000" pitchFamily="2" charset="2"/>
              <a:buChar char=""/>
              <a:tabLst>
                <a:tab pos="3992245" algn="l"/>
                <a:tab pos="4612640" algn="l"/>
              </a:tabLst>
            </a:pPr>
            <a:r>
              <a:rPr lang="es-ES" b="1" dirty="0">
                <a:solidFill>
                  <a:srgbClr val="FF0000"/>
                </a:solidFill>
                <a:latin typeface="Arial Narrow" panose="020B0606020202030204" pitchFamily="34" charset="0"/>
                <a:ea typeface="Times New Roman" panose="02020603050405020304" pitchFamily="18" charset="0"/>
              </a:rPr>
              <a:t>Fiesta de la Lamprea de </a:t>
            </a:r>
            <a:r>
              <a:rPr lang="es-ES" b="1" dirty="0" err="1">
                <a:solidFill>
                  <a:srgbClr val="FF0000"/>
                </a:solidFill>
                <a:latin typeface="Arial Narrow" panose="020B0606020202030204" pitchFamily="34" charset="0"/>
                <a:ea typeface="Times New Roman" panose="02020603050405020304" pitchFamily="18" charset="0"/>
              </a:rPr>
              <a:t>Arbo</a:t>
            </a:r>
            <a:r>
              <a:rPr lang="es-ES" b="1" dirty="0">
                <a:solidFill>
                  <a:srgbClr val="FF0000"/>
                </a:solidFill>
                <a:latin typeface="Arial Narrow" panose="020B0606020202030204" pitchFamily="34" charset="0"/>
                <a:ea typeface="Times New Roman" panose="02020603050405020304" pitchFamily="18" charset="0"/>
              </a:rPr>
              <a:t> (Pontevedra, Galicia)</a:t>
            </a:r>
            <a:endParaRPr lang="es-ES" sz="2400" dirty="0">
              <a:latin typeface="Times New Roman" panose="02020603050405020304" pitchFamily="18" charset="0"/>
              <a:ea typeface="Times New Roman" panose="02020603050405020304" pitchFamily="18" charset="0"/>
            </a:endParaRPr>
          </a:p>
          <a:p>
            <a:pPr marL="1391920" indent="0" algn="just">
              <a:spcAft>
                <a:spcPts val="0"/>
              </a:spcAft>
              <a:buNone/>
              <a:tabLst>
                <a:tab pos="3992245" algn="l"/>
                <a:tab pos="4612640" algn="l"/>
              </a:tabLst>
            </a:pPr>
            <a:endParaRPr lang="es-ES" dirty="0">
              <a:latin typeface="Arial Narrow" panose="020B0606020202030204" pitchFamily="34" charset="0"/>
              <a:ea typeface="Times New Roman" panose="02020603050405020304" pitchFamily="18" charset="0"/>
            </a:endParaRPr>
          </a:p>
          <a:p>
            <a:pPr marL="1620520" algn="just">
              <a:spcAft>
                <a:spcPts val="0"/>
              </a:spcAft>
              <a:tabLst>
                <a:tab pos="3992245" algn="l"/>
                <a:tab pos="4612640" algn="l"/>
              </a:tabLst>
            </a:pPr>
            <a:r>
              <a:rPr lang="es-ES" dirty="0">
                <a:latin typeface="Arial Narrow" panose="020B0606020202030204" pitchFamily="34" charset="0"/>
                <a:ea typeface="Times New Roman" panose="02020603050405020304" pitchFamily="18" charset="0"/>
              </a:rPr>
              <a:t>Se trata de una fiesta gastronómica que se celebra en el municipio de </a:t>
            </a:r>
            <a:r>
              <a:rPr lang="es-ES">
                <a:latin typeface="Arial Narrow" panose="020B0606020202030204" pitchFamily="34" charset="0"/>
                <a:ea typeface="Times New Roman" panose="02020603050405020304" pitchFamily="18" charset="0"/>
              </a:rPr>
              <a:t>Arbo </a:t>
            </a:r>
            <a:r>
              <a:rPr lang="es-ES" dirty="0">
                <a:latin typeface="Arial Narrow" panose="020B0606020202030204" pitchFamily="34" charset="0"/>
                <a:ea typeface="Times New Roman" panose="02020603050405020304" pitchFamily="18" charset="0"/>
              </a:rPr>
              <a:t>en torno a la lamprea, pero que incluye una amplia seria de eventos que atraen a unas 40.000 personas, siendo un importante reclamo turístico en Galicia. La primera fiesta de la lamprea se celebró en 1961.</a:t>
            </a:r>
            <a:r>
              <a:rPr lang="es-ES" sz="2400" dirty="0">
                <a:latin typeface="Times New Roman" panose="02020603050405020304" pitchFamily="18" charset="0"/>
                <a:ea typeface="Times New Roman" panose="02020603050405020304" pitchFamily="18" charset="0"/>
              </a:rPr>
              <a:t> </a:t>
            </a:r>
            <a:r>
              <a:rPr lang="es-ES" dirty="0">
                <a:latin typeface="Arial Narrow" panose="020B0606020202030204" pitchFamily="34" charset="0"/>
                <a:ea typeface="Times New Roman" panose="02020603050405020304" pitchFamily="18" charset="0"/>
              </a:rPr>
              <a:t>Fue declarada de interés turístico autonómico en 2005 y reconocida de interés turístico nacional en 2016. </a:t>
            </a:r>
            <a:r>
              <a:rPr lang="es-ES" u="sng" dirty="0">
                <a:latin typeface="Arial Narrow" panose="020B0606020202030204" pitchFamily="34" charset="0"/>
                <a:ea typeface="Times New Roman" panose="02020603050405020304" pitchFamily="18" charset="0"/>
              </a:rPr>
              <a:t>Se celebra el último fin de semana de abril. </a:t>
            </a:r>
            <a:r>
              <a:rPr lang="es-ES" dirty="0">
                <a:latin typeface="Arial Narrow" panose="020B0606020202030204" pitchFamily="34" charset="0"/>
                <a:ea typeface="Times New Roman" panose="02020603050405020304" pitchFamily="18" charset="0"/>
              </a:rPr>
              <a:t> </a:t>
            </a:r>
          </a:p>
          <a:p>
            <a:pPr marL="1620520" algn="just">
              <a:spcAft>
                <a:spcPts val="0"/>
              </a:spcAft>
              <a:tabLst>
                <a:tab pos="3992245" algn="l"/>
                <a:tab pos="4612640" algn="l"/>
              </a:tabLst>
            </a:pPr>
            <a:endParaRPr lang="es-ES" sz="2400" dirty="0">
              <a:latin typeface="Times New Roman" panose="02020603050405020304" pitchFamily="18" charset="0"/>
              <a:ea typeface="Times New Roman" panose="02020603050405020304" pitchFamily="18" charset="0"/>
            </a:endParaRPr>
          </a:p>
          <a:p>
            <a:pPr marL="342900" lvl="0" indent="-342900" algn="just">
              <a:spcAft>
                <a:spcPts val="0"/>
              </a:spcAft>
              <a:buClr>
                <a:srgbClr val="FF0000"/>
              </a:buClr>
              <a:buFont typeface="Wingdings" panose="05000000000000000000" pitchFamily="2" charset="2"/>
              <a:buChar char=""/>
              <a:tabLst>
                <a:tab pos="3992245" algn="l"/>
                <a:tab pos="4612640" algn="l"/>
              </a:tabLst>
            </a:pPr>
            <a:r>
              <a:rPr lang="es-ES" b="1" dirty="0">
                <a:solidFill>
                  <a:srgbClr val="FF0000"/>
                </a:solidFill>
                <a:latin typeface="Arial Narrow" panose="020B0606020202030204" pitchFamily="34" charset="0"/>
                <a:ea typeface="Times New Roman" panose="02020603050405020304" pitchFamily="18" charset="0"/>
              </a:rPr>
              <a:t>Arde </a:t>
            </a:r>
            <a:r>
              <a:rPr lang="es-ES" b="1" dirty="0" err="1">
                <a:solidFill>
                  <a:srgbClr val="FF0000"/>
                </a:solidFill>
                <a:latin typeface="Arial Narrow" panose="020B0606020202030204" pitchFamily="34" charset="0"/>
                <a:ea typeface="Times New Roman" panose="02020603050405020304" pitchFamily="18" charset="0"/>
              </a:rPr>
              <a:t>Lucus</a:t>
            </a:r>
            <a:r>
              <a:rPr lang="es-ES" b="1" dirty="0">
                <a:solidFill>
                  <a:srgbClr val="FF0000"/>
                </a:solidFill>
                <a:latin typeface="Arial Narrow" panose="020B0606020202030204" pitchFamily="34" charset="0"/>
                <a:ea typeface="Times New Roman" panose="02020603050405020304" pitchFamily="18" charset="0"/>
              </a:rPr>
              <a:t> (Lugo, Galicia)</a:t>
            </a:r>
            <a:endParaRPr lang="es-ES" sz="2400" dirty="0">
              <a:latin typeface="Times New Roman" panose="02020603050405020304" pitchFamily="18" charset="0"/>
              <a:ea typeface="Times New Roman" panose="02020603050405020304" pitchFamily="18" charset="0"/>
            </a:endParaRPr>
          </a:p>
          <a:p>
            <a:pPr marL="1391920" indent="0" algn="just">
              <a:spcAft>
                <a:spcPts val="0"/>
              </a:spcAft>
              <a:buNone/>
              <a:tabLst>
                <a:tab pos="3992245" algn="l"/>
                <a:tab pos="4612640" algn="l"/>
              </a:tabLst>
            </a:pPr>
            <a:endParaRPr lang="es-ES" dirty="0">
              <a:latin typeface="Arial Narrow" panose="020B0606020202030204" pitchFamily="34" charset="0"/>
              <a:ea typeface="Times New Roman" panose="02020603050405020304" pitchFamily="18" charset="0"/>
            </a:endParaRPr>
          </a:p>
          <a:p>
            <a:pPr marL="1620520" algn="just">
              <a:spcAft>
                <a:spcPts val="0"/>
              </a:spcAft>
              <a:tabLst>
                <a:tab pos="3992245" algn="l"/>
                <a:tab pos="4612640" algn="l"/>
              </a:tabLst>
            </a:pPr>
            <a:r>
              <a:rPr lang="es-ES" dirty="0">
                <a:latin typeface="Arial Narrow" panose="020B0606020202030204" pitchFamily="34" charset="0"/>
                <a:ea typeface="Times New Roman" panose="02020603050405020304" pitchFamily="18" charset="0"/>
              </a:rPr>
              <a:t>El propósito de esta fiesta es ofrecer una visión históricamente rigurosa de la realidad socio-cultural del Lugo romano poniendo en valor las tradiciones y el patrimonio de aquella época, conmemorando así las raíces y la fundación de la ciudad. Fue reconocida de interés turístico nacional en 2017. </a:t>
            </a:r>
            <a:r>
              <a:rPr lang="es-ES" u="sng" dirty="0">
                <a:latin typeface="Arial Narrow" panose="020B0606020202030204" pitchFamily="34" charset="0"/>
                <a:ea typeface="Times New Roman" panose="02020603050405020304" pitchFamily="18" charset="0"/>
              </a:rPr>
              <a:t>Se celebra los días 22, 23, 24 y 25 de junio</a:t>
            </a:r>
            <a:r>
              <a:rPr lang="es-ES" dirty="0">
                <a:latin typeface="Arial Narrow" panose="020B0606020202030204" pitchFamily="34" charset="0"/>
                <a:ea typeface="Times New Roman" panose="02020603050405020304" pitchFamily="18" charset="0"/>
              </a:rPr>
              <a:t>.  </a:t>
            </a:r>
          </a:p>
          <a:p>
            <a:pPr marL="1391920" indent="0" algn="just">
              <a:spcAft>
                <a:spcPts val="0"/>
              </a:spcAft>
              <a:buNone/>
              <a:tabLst>
                <a:tab pos="3992245" algn="l"/>
                <a:tab pos="4612640" algn="l"/>
              </a:tabLst>
            </a:pPr>
            <a:endParaRPr lang="es-ES" sz="2400" dirty="0">
              <a:latin typeface="Times New Roman" panose="02020603050405020304" pitchFamily="18" charset="0"/>
              <a:ea typeface="Times New Roman" panose="02020603050405020304" pitchFamily="18" charset="0"/>
            </a:endParaRPr>
          </a:p>
          <a:p>
            <a:pPr marL="342900" lvl="0" indent="-342900" algn="just">
              <a:spcAft>
                <a:spcPts val="0"/>
              </a:spcAft>
              <a:buClr>
                <a:srgbClr val="FF0000"/>
              </a:buClr>
              <a:buFont typeface="Wingdings" panose="05000000000000000000" pitchFamily="2" charset="2"/>
              <a:buChar char=""/>
              <a:tabLst>
                <a:tab pos="3992245" algn="l"/>
                <a:tab pos="4612640" algn="l"/>
              </a:tabLst>
            </a:pPr>
            <a:r>
              <a:rPr lang="es-ES" b="1" dirty="0">
                <a:solidFill>
                  <a:srgbClr val="FF0000"/>
                </a:solidFill>
                <a:latin typeface="Arial Narrow" panose="020B0606020202030204" pitchFamily="34" charset="0"/>
                <a:ea typeface="Times New Roman" panose="02020603050405020304" pitchFamily="18" charset="0"/>
              </a:rPr>
              <a:t>La Semana Santa de Cieza (Murcia)</a:t>
            </a:r>
            <a:endParaRPr lang="es-ES" sz="2400" dirty="0">
              <a:latin typeface="Times New Roman" panose="02020603050405020304" pitchFamily="18" charset="0"/>
              <a:ea typeface="Times New Roman" panose="02020603050405020304" pitchFamily="18" charset="0"/>
            </a:endParaRPr>
          </a:p>
          <a:p>
            <a:pPr marL="1620520" algn="just">
              <a:spcAft>
                <a:spcPts val="0"/>
              </a:spcAft>
              <a:tabLst>
                <a:tab pos="3992245" algn="l"/>
                <a:tab pos="4612640" algn="l"/>
              </a:tabLst>
            </a:pPr>
            <a:endParaRPr lang="es-ES" dirty="0">
              <a:latin typeface="Arial Narrow" panose="020B0606020202030204" pitchFamily="34" charset="0"/>
              <a:ea typeface="Times New Roman" panose="02020603050405020304" pitchFamily="18" charset="0"/>
            </a:endParaRPr>
          </a:p>
          <a:p>
            <a:pPr marL="1620520" algn="just">
              <a:spcAft>
                <a:spcPts val="0"/>
              </a:spcAft>
              <a:tabLst>
                <a:tab pos="3992245" algn="l"/>
                <a:tab pos="4612640" algn="l"/>
              </a:tabLst>
            </a:pPr>
            <a:r>
              <a:rPr lang="es-ES" dirty="0">
                <a:latin typeface="Arial Narrow" panose="020B0606020202030204" pitchFamily="34" charset="0"/>
                <a:ea typeface="Times New Roman" panose="02020603050405020304" pitchFamily="18" charset="0"/>
              </a:rPr>
              <a:t>Las primeras referencias a la existencia de cofradías relacionadas con la celebración de la Semana Santa en Cieza se remontan al siglo XV. En el 2022, la fiesta atrajo a casi 84.000 asistentes. Fue reconocida de interés turístico nacional en el año 2011. </a:t>
            </a:r>
            <a:r>
              <a:rPr lang="es-ES" u="sng" dirty="0">
                <a:latin typeface="Arial Narrow" panose="020B0606020202030204" pitchFamily="34" charset="0"/>
                <a:ea typeface="Times New Roman" panose="02020603050405020304" pitchFamily="18" charset="0"/>
              </a:rPr>
              <a:t>Se celebra del 22 a 31 marzo</a:t>
            </a:r>
            <a:r>
              <a:rPr lang="es-ES" dirty="0">
                <a:latin typeface="Arial Narrow" panose="020B0606020202030204" pitchFamily="34" charset="0"/>
                <a:ea typeface="Times New Roman" panose="02020603050405020304" pitchFamily="18" charset="0"/>
              </a:rPr>
              <a:t>. </a:t>
            </a:r>
            <a:endParaRPr lang="es-ES" sz="2400" dirty="0">
              <a:latin typeface="Times New Roman" panose="02020603050405020304" pitchFamily="18" charset="0"/>
              <a:ea typeface="Times New Roman" panose="02020603050405020304" pitchFamily="18" charset="0"/>
            </a:endParaRPr>
          </a:p>
          <a:p>
            <a:pPr marL="0" indent="0">
              <a:buNone/>
            </a:pPr>
            <a:endParaRPr lang="es-ES" dirty="0"/>
          </a:p>
        </p:txBody>
      </p:sp>
      <p:pic>
        <p:nvPicPr>
          <p:cNvPr id="4" name="Imagen 3"/>
          <p:cNvPicPr>
            <a:picLocks noChangeAspect="1"/>
          </p:cNvPicPr>
          <p:nvPr/>
        </p:nvPicPr>
        <p:blipFill rotWithShape="1">
          <a:blip r:embed="rId2" cstate="print">
            <a:extLst>
              <a:ext uri="{28A0092B-C50C-407E-A947-70E740481C1C}">
                <a14:useLocalDpi xmlns:a14="http://schemas.microsoft.com/office/drawing/2010/main" val="0"/>
              </a:ext>
            </a:extLst>
          </a:blip>
          <a:srcRect l="15315" t="6101"/>
          <a:stretch/>
        </p:blipFill>
        <p:spPr>
          <a:xfrm>
            <a:off x="150569" y="6093229"/>
            <a:ext cx="1487703" cy="837465"/>
          </a:xfrm>
          <a:prstGeom prst="rect">
            <a:avLst/>
          </a:prstGeom>
        </p:spPr>
      </p:pic>
    </p:spTree>
    <p:extLst>
      <p:ext uri="{BB962C8B-B14F-4D97-AF65-F5344CB8AC3E}">
        <p14:creationId xmlns:p14="http://schemas.microsoft.com/office/powerpoint/2010/main" val="903552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71451" y="648392"/>
            <a:ext cx="10515600" cy="5669887"/>
          </a:xfrm>
        </p:spPr>
        <p:txBody>
          <a:bodyPr>
            <a:normAutofit fontScale="62500" lnSpcReduction="20000"/>
          </a:bodyPr>
          <a:lstStyle/>
          <a:p>
            <a:pPr marL="342900" lvl="0" indent="-342900" algn="just">
              <a:spcAft>
                <a:spcPts val="0"/>
              </a:spcAft>
              <a:buClr>
                <a:srgbClr val="FF0000"/>
              </a:buClr>
              <a:buFont typeface="Wingdings" panose="05000000000000000000" pitchFamily="2" charset="2"/>
              <a:buChar char=""/>
              <a:tabLst>
                <a:tab pos="3992245" algn="l"/>
                <a:tab pos="4612640" algn="l"/>
              </a:tabLst>
            </a:pPr>
            <a:r>
              <a:rPr lang="es-ES" b="1" dirty="0">
                <a:solidFill>
                  <a:srgbClr val="FF0000"/>
                </a:solidFill>
                <a:latin typeface="Arial Narrow" panose="020B0606020202030204" pitchFamily="34" charset="0"/>
                <a:ea typeface="Times New Roman" panose="02020603050405020304" pitchFamily="18" charset="0"/>
              </a:rPr>
              <a:t>El Carnaval de Las Palmas</a:t>
            </a:r>
            <a:endParaRPr lang="es-ES" sz="2400" dirty="0">
              <a:latin typeface="Times New Roman" panose="02020603050405020304" pitchFamily="18" charset="0"/>
              <a:ea typeface="Times New Roman" panose="02020603050405020304" pitchFamily="18" charset="0"/>
            </a:endParaRPr>
          </a:p>
          <a:p>
            <a:pPr marL="1391920" indent="0" algn="just">
              <a:spcAft>
                <a:spcPts val="0"/>
              </a:spcAft>
              <a:buNone/>
              <a:tabLst>
                <a:tab pos="3992245" algn="l"/>
                <a:tab pos="4612640" algn="l"/>
              </a:tabLst>
            </a:pPr>
            <a:endParaRPr lang="es-ES" dirty="0">
              <a:latin typeface="Arial Narrow" panose="020B0606020202030204" pitchFamily="34" charset="0"/>
              <a:ea typeface="Times New Roman" panose="02020603050405020304" pitchFamily="18" charset="0"/>
            </a:endParaRPr>
          </a:p>
          <a:p>
            <a:pPr marL="1620520" algn="just">
              <a:spcAft>
                <a:spcPts val="0"/>
              </a:spcAft>
              <a:tabLst>
                <a:tab pos="3992245" algn="l"/>
                <a:tab pos="4612640" algn="l"/>
              </a:tabLst>
            </a:pPr>
            <a:r>
              <a:rPr lang="es-ES" dirty="0">
                <a:latin typeface="Arial Narrow" panose="020B0606020202030204" pitchFamily="34" charset="0"/>
                <a:ea typeface="Times New Roman" panose="02020603050405020304" pitchFamily="18" charset="0"/>
              </a:rPr>
              <a:t>La primera referencia directa al Carnaval se remonta al siglo XVI, con el baile de máscaras y disfraces. El Carnaval de Las Palmas se caracteriza por su carácter divertido, abierto y tolerante. Es considerado uno de los principales atractivos turísticos de la Isla de Gran Canaria. Fue reconocido de interés turístico nacional en 2017. </a:t>
            </a:r>
            <a:r>
              <a:rPr lang="es-ES" u="sng" dirty="0">
                <a:latin typeface="Arial Narrow" panose="020B0606020202030204" pitchFamily="34" charset="0"/>
                <a:ea typeface="Times New Roman" panose="02020603050405020304" pitchFamily="18" charset="0"/>
              </a:rPr>
              <a:t>Se celebra del 26 de enero al 18 de febrero</a:t>
            </a:r>
            <a:r>
              <a:rPr lang="es-ES" dirty="0">
                <a:latin typeface="Arial Narrow" panose="020B0606020202030204" pitchFamily="34" charset="0"/>
                <a:ea typeface="Times New Roman" panose="02020603050405020304" pitchFamily="18" charset="0"/>
              </a:rPr>
              <a:t>. </a:t>
            </a:r>
            <a:endParaRPr lang="es-ES" sz="2400" dirty="0">
              <a:latin typeface="Times New Roman" panose="02020603050405020304" pitchFamily="18" charset="0"/>
              <a:ea typeface="Times New Roman" panose="02020603050405020304" pitchFamily="18" charset="0"/>
            </a:endParaRPr>
          </a:p>
          <a:p>
            <a:pPr marL="1228725" indent="0" algn="just">
              <a:spcAft>
                <a:spcPts val="0"/>
              </a:spcAft>
              <a:buNone/>
              <a:tabLst>
                <a:tab pos="3992245" algn="l"/>
                <a:tab pos="4612640" algn="l"/>
              </a:tabLst>
            </a:pPr>
            <a:endParaRPr lang="es-ES" sz="2400" dirty="0">
              <a:latin typeface="Times New Roman" panose="02020603050405020304" pitchFamily="18" charset="0"/>
              <a:ea typeface="Times New Roman" panose="02020603050405020304" pitchFamily="18" charset="0"/>
            </a:endParaRPr>
          </a:p>
          <a:p>
            <a:pPr marL="342900" lvl="0" indent="-342900" algn="just">
              <a:spcAft>
                <a:spcPts val="0"/>
              </a:spcAft>
              <a:buClr>
                <a:srgbClr val="FF0000"/>
              </a:buClr>
              <a:buFont typeface="Wingdings" panose="05000000000000000000" pitchFamily="2" charset="2"/>
              <a:buChar char=""/>
              <a:tabLst>
                <a:tab pos="3992245" algn="l"/>
                <a:tab pos="4612640" algn="l"/>
              </a:tabLst>
            </a:pPr>
            <a:r>
              <a:rPr lang="es-ES" b="1" dirty="0">
                <a:solidFill>
                  <a:srgbClr val="FF0000"/>
                </a:solidFill>
                <a:latin typeface="Arial Narrow" panose="020B0606020202030204" pitchFamily="34" charset="0"/>
                <a:ea typeface="Times New Roman" panose="02020603050405020304" pitchFamily="18" charset="0"/>
              </a:rPr>
              <a:t>Otoño Mágico (Mancomunidad Valle de </a:t>
            </a:r>
            <a:r>
              <a:rPr lang="es-ES" b="1" dirty="0" err="1">
                <a:solidFill>
                  <a:srgbClr val="FF0000"/>
                </a:solidFill>
                <a:latin typeface="Arial Narrow" panose="020B0606020202030204" pitchFamily="34" charset="0"/>
                <a:ea typeface="Times New Roman" panose="02020603050405020304" pitchFamily="18" charset="0"/>
              </a:rPr>
              <a:t>Ambroz</a:t>
            </a:r>
            <a:r>
              <a:rPr lang="es-ES" b="1" dirty="0">
                <a:solidFill>
                  <a:srgbClr val="FF0000"/>
                </a:solidFill>
                <a:latin typeface="Arial Narrow" panose="020B0606020202030204" pitchFamily="34" charset="0"/>
                <a:ea typeface="Times New Roman" panose="02020603050405020304" pitchFamily="18" charset="0"/>
              </a:rPr>
              <a:t>, Cáceres, Extremadura)</a:t>
            </a:r>
            <a:endParaRPr lang="es-ES" sz="2400" dirty="0">
              <a:latin typeface="Times New Roman" panose="02020603050405020304" pitchFamily="18" charset="0"/>
              <a:ea typeface="Times New Roman" panose="02020603050405020304" pitchFamily="18" charset="0"/>
            </a:endParaRPr>
          </a:p>
          <a:p>
            <a:pPr marL="1457325" algn="just">
              <a:spcAft>
                <a:spcPts val="0"/>
              </a:spcAft>
              <a:tabLst>
                <a:tab pos="3992245" algn="l"/>
                <a:tab pos="4612640" algn="l"/>
              </a:tabLst>
            </a:pPr>
            <a:endParaRPr lang="es-ES" sz="2400" dirty="0">
              <a:latin typeface="Times New Roman" panose="02020603050405020304" pitchFamily="18" charset="0"/>
              <a:ea typeface="Times New Roman" panose="02020603050405020304" pitchFamily="18" charset="0"/>
            </a:endParaRPr>
          </a:p>
          <a:p>
            <a:pPr marL="1620520" algn="just">
              <a:spcAft>
                <a:spcPts val="0"/>
              </a:spcAft>
              <a:tabLst>
                <a:tab pos="3992245" algn="l"/>
                <a:tab pos="4612640" algn="l"/>
              </a:tabLst>
            </a:pPr>
            <a:r>
              <a:rPr lang="es-ES" dirty="0">
                <a:latin typeface="Arial Narrow" panose="020B0606020202030204" pitchFamily="34" charset="0"/>
                <a:ea typeface="Times New Roman" panose="02020603050405020304" pitchFamily="18" charset="0"/>
              </a:rPr>
              <a:t>El Otoño Mágico se desarrolla en el Valle de </a:t>
            </a:r>
            <a:r>
              <a:rPr lang="es-ES" dirty="0" err="1">
                <a:latin typeface="Arial Narrow" panose="020B0606020202030204" pitchFamily="34" charset="0"/>
                <a:ea typeface="Times New Roman" panose="02020603050405020304" pitchFamily="18" charset="0"/>
              </a:rPr>
              <a:t>Ambroz</a:t>
            </a:r>
            <a:r>
              <a:rPr lang="es-ES" dirty="0">
                <a:latin typeface="Arial Narrow" panose="020B0606020202030204" pitchFamily="34" charset="0"/>
                <a:ea typeface="Times New Roman" panose="02020603050405020304" pitchFamily="18" charset="0"/>
              </a:rPr>
              <a:t>, una mancomunidad formada por ocho municipios en el norte de la provincia de Cáceres. Esta fiesta se caracteriza por el desarrollo de actividades de diversa índole en las que se destaca la importancia de la naturaleza, ganadería y gastronomía ligada a la tradición durante los meses de esplendor de la estación otoñal. Esta fiesta fue reconocida de interés turístico nacional en 2017. Se celebra del </a:t>
            </a:r>
            <a:r>
              <a:rPr lang="es-ES" u="sng" dirty="0">
                <a:latin typeface="Arial Narrow" panose="020B0606020202030204" pitchFamily="34" charset="0"/>
                <a:ea typeface="Times New Roman" panose="02020603050405020304" pitchFamily="18" charset="0"/>
              </a:rPr>
              <a:t>31 de octubre al 1 de diciembre</a:t>
            </a:r>
            <a:r>
              <a:rPr lang="es-ES" dirty="0">
                <a:latin typeface="Arial Narrow" panose="020B0606020202030204" pitchFamily="34" charset="0"/>
                <a:ea typeface="Times New Roman" panose="02020603050405020304" pitchFamily="18" charset="0"/>
              </a:rPr>
              <a:t> en las localidades de Baños de Montemayor, </a:t>
            </a:r>
            <a:r>
              <a:rPr lang="es-ES" dirty="0" err="1">
                <a:latin typeface="Arial Narrow" panose="020B0606020202030204" pitchFamily="34" charset="0"/>
                <a:ea typeface="Times New Roman" panose="02020603050405020304" pitchFamily="18" charset="0"/>
              </a:rPr>
              <a:t>Hervás</a:t>
            </a:r>
            <a:r>
              <a:rPr lang="es-ES" dirty="0">
                <a:latin typeface="Arial Narrow" panose="020B0606020202030204" pitchFamily="34" charset="0"/>
                <a:ea typeface="Times New Roman" panose="02020603050405020304" pitchFamily="18" charset="0"/>
              </a:rPr>
              <a:t>, La Garganta, Gargantilla, Aldeanueva del Camino, Segura de Toro, Casas del Monte y Abadía. </a:t>
            </a:r>
            <a:endParaRPr lang="es-ES" sz="2400" dirty="0">
              <a:latin typeface="Times New Roman" panose="02020603050405020304" pitchFamily="18" charset="0"/>
              <a:ea typeface="Times New Roman" panose="02020603050405020304" pitchFamily="18" charset="0"/>
            </a:endParaRPr>
          </a:p>
          <a:p>
            <a:pPr marL="1457325" algn="just">
              <a:spcAft>
                <a:spcPts val="0"/>
              </a:spcAft>
              <a:tabLst>
                <a:tab pos="3992245" algn="l"/>
                <a:tab pos="4612640" algn="l"/>
              </a:tabLst>
            </a:pPr>
            <a:endParaRPr lang="es-ES" sz="2400" dirty="0">
              <a:latin typeface="Times New Roman" panose="02020603050405020304" pitchFamily="18" charset="0"/>
              <a:ea typeface="Times New Roman" panose="02020603050405020304" pitchFamily="18" charset="0"/>
            </a:endParaRPr>
          </a:p>
          <a:p>
            <a:pPr marL="342900" lvl="0" indent="-342900" algn="just">
              <a:spcAft>
                <a:spcPts val="0"/>
              </a:spcAft>
              <a:buClr>
                <a:srgbClr val="FF0000"/>
              </a:buClr>
              <a:buFont typeface="Wingdings" panose="05000000000000000000" pitchFamily="2" charset="2"/>
              <a:buChar char=""/>
              <a:tabLst>
                <a:tab pos="3992245" algn="l"/>
                <a:tab pos="4612640" algn="l"/>
              </a:tabLst>
            </a:pPr>
            <a:r>
              <a:rPr lang="es-ES" b="1" dirty="0">
                <a:solidFill>
                  <a:srgbClr val="FF0000"/>
                </a:solidFill>
                <a:latin typeface="Arial Narrow" panose="020B0606020202030204" pitchFamily="34" charset="0"/>
                <a:ea typeface="Times New Roman" panose="02020603050405020304" pitchFamily="18" charset="0"/>
              </a:rPr>
              <a:t>Los Moros y Cristianos de Ontiyent (Valencia)</a:t>
            </a:r>
            <a:endParaRPr lang="es-ES" sz="2400" dirty="0">
              <a:latin typeface="Times New Roman" panose="02020603050405020304" pitchFamily="18" charset="0"/>
              <a:ea typeface="Times New Roman" panose="02020603050405020304" pitchFamily="18" charset="0"/>
            </a:endParaRPr>
          </a:p>
          <a:p>
            <a:pPr marL="1620520" algn="just">
              <a:spcAft>
                <a:spcPts val="0"/>
              </a:spcAft>
              <a:tabLst>
                <a:tab pos="3992245" algn="l"/>
                <a:tab pos="4612640" algn="l"/>
              </a:tabLst>
            </a:pPr>
            <a:endParaRPr lang="es-ES" dirty="0">
              <a:latin typeface="Arial Narrow" panose="020B0606020202030204" pitchFamily="34" charset="0"/>
              <a:ea typeface="Times New Roman" panose="02020603050405020304" pitchFamily="18" charset="0"/>
            </a:endParaRPr>
          </a:p>
          <a:p>
            <a:pPr marL="1620520" algn="just">
              <a:spcAft>
                <a:spcPts val="0"/>
              </a:spcAft>
              <a:tabLst>
                <a:tab pos="3992245" algn="l"/>
                <a:tab pos="4612640" algn="l"/>
              </a:tabLst>
            </a:pPr>
            <a:r>
              <a:rPr lang="es-ES" dirty="0">
                <a:latin typeface="Arial Narrow" panose="020B0606020202030204" pitchFamily="34" charset="0"/>
                <a:ea typeface="Times New Roman" panose="02020603050405020304" pitchFamily="18" charset="0"/>
              </a:rPr>
              <a:t>La fiesta se remonta al siglo XVII y se consolidó en el siglo XIX. Actualmente, el número de comparsas se ha incrementado hasta llegar a 12 comparsas en cada uno de los bandos. Fue reconocida de interés turístico nacional en 2010. </a:t>
            </a:r>
            <a:r>
              <a:rPr lang="es-ES" u="sng" dirty="0">
                <a:latin typeface="Arial Narrow" panose="020B0606020202030204" pitchFamily="34" charset="0"/>
                <a:ea typeface="Times New Roman" panose="02020603050405020304" pitchFamily="18" charset="0"/>
              </a:rPr>
              <a:t>Se celebra a finales de agosto.</a:t>
            </a:r>
            <a:r>
              <a:rPr lang="es-ES" dirty="0">
                <a:latin typeface="Arial Narrow" panose="020B0606020202030204" pitchFamily="34" charset="0"/>
                <a:ea typeface="Times New Roman" panose="02020603050405020304" pitchFamily="18" charset="0"/>
              </a:rPr>
              <a:t> </a:t>
            </a:r>
            <a:endParaRPr lang="es-ES" sz="2400" dirty="0">
              <a:latin typeface="Times New Roman" panose="02020603050405020304" pitchFamily="18" charset="0"/>
              <a:ea typeface="Times New Roman" panose="02020603050405020304" pitchFamily="18" charset="0"/>
            </a:endParaRPr>
          </a:p>
          <a:p>
            <a:endParaRPr lang="es-ES" dirty="0"/>
          </a:p>
        </p:txBody>
      </p:sp>
      <p:pic>
        <p:nvPicPr>
          <p:cNvPr id="4" name="Imagen 3"/>
          <p:cNvPicPr>
            <a:picLocks noChangeAspect="1"/>
          </p:cNvPicPr>
          <p:nvPr/>
        </p:nvPicPr>
        <p:blipFill rotWithShape="1">
          <a:blip r:embed="rId2" cstate="print">
            <a:extLst>
              <a:ext uri="{28A0092B-C50C-407E-A947-70E740481C1C}">
                <a14:useLocalDpi xmlns:a14="http://schemas.microsoft.com/office/drawing/2010/main" val="0"/>
              </a:ext>
            </a:extLst>
          </a:blip>
          <a:srcRect l="15315" t="6101"/>
          <a:stretch/>
        </p:blipFill>
        <p:spPr>
          <a:xfrm>
            <a:off x="150570" y="6026727"/>
            <a:ext cx="1605840" cy="903967"/>
          </a:xfrm>
          <a:prstGeom prst="rect">
            <a:avLst/>
          </a:prstGeom>
        </p:spPr>
      </p:pic>
    </p:spTree>
    <p:extLst>
      <p:ext uri="{BB962C8B-B14F-4D97-AF65-F5344CB8AC3E}">
        <p14:creationId xmlns:p14="http://schemas.microsoft.com/office/powerpoint/2010/main" val="175369651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72FB4E89C3FCC746B7099968EE2D51D7" ma:contentTypeVersion="1" ma:contentTypeDescription="Crear nuevo documento." ma:contentTypeScope="" ma:versionID="bee1721905105388210ed43c980fbced">
  <xsd:schema xmlns:xsd="http://www.w3.org/2001/XMLSchema" xmlns:xs="http://www.w3.org/2001/XMLSchema" xmlns:p="http://schemas.microsoft.com/office/2006/metadata/properties" xmlns:ns1="http://schemas.microsoft.com/sharepoint/v3" targetNamespace="http://schemas.microsoft.com/office/2006/metadata/properties" ma:root="true" ma:fieldsID="3ad185dcfeebc1ad7e50039e8a2b90b3"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Fecha de inicio programada" ma:description="Fecha de inicio programada es una columna del sitio que crea la característica Publicación. Se usa para especificar la fecha y la hora a la que esta página se presentará por primera vez a los visitantes del sitio." ma:hidden="true" ma:internalName="PublishingStartDate">
      <xsd:simpleType>
        <xsd:restriction base="dms:Unknown"/>
      </xsd:simpleType>
    </xsd:element>
    <xsd:element name="PublishingExpirationDate" ma:index="9" nillable="true" ma:displayName="Fecha de finalización programada" ma:description="Fecha de finalización programada es una columna del sitio que crea la característica Publicación. Se usa para especificar la fecha y la hora a la que esta página dejará de presentarse a los visitantes del sitio."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FD097B57-33F5-4C4F-B730-9FE96D55D02D}"/>
</file>

<file path=customXml/itemProps2.xml><?xml version="1.0" encoding="utf-8"?>
<ds:datastoreItem xmlns:ds="http://schemas.openxmlformats.org/officeDocument/2006/customXml" ds:itemID="{E3FCC836-C97C-4243-BF5B-C5887E3729EB}"/>
</file>

<file path=customXml/itemProps3.xml><?xml version="1.0" encoding="utf-8"?>
<ds:datastoreItem xmlns:ds="http://schemas.openxmlformats.org/officeDocument/2006/customXml" ds:itemID="{7C993280-CA91-4C57-80CC-815F9C85D29E}"/>
</file>

<file path=docProps/app.xml><?xml version="1.0" encoding="utf-8"?>
<Properties xmlns="http://schemas.openxmlformats.org/officeDocument/2006/extended-properties" xmlns:vt="http://schemas.openxmlformats.org/officeDocument/2006/docPropsVTypes">
  <TotalTime>180</TotalTime>
  <Words>989</Words>
  <Application>Microsoft Office PowerPoint</Application>
  <PresentationFormat>Panorámica</PresentationFormat>
  <Paragraphs>51</Paragraphs>
  <Slides>7</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7</vt:i4>
      </vt:variant>
    </vt:vector>
  </HeadingPairs>
  <TitlesOfParts>
    <vt:vector size="15" baseType="lpstr">
      <vt:lpstr>Arial</vt:lpstr>
      <vt:lpstr>Arial Narrow</vt:lpstr>
      <vt:lpstr>Calibri</vt:lpstr>
      <vt:lpstr>Calibri Light</vt:lpstr>
      <vt:lpstr>Haettenschweiler</vt:lpstr>
      <vt:lpstr>Times New Roman</vt:lpstr>
      <vt:lpstr>Wingdings</vt:lpstr>
      <vt:lpstr>Tema de Office</vt:lpstr>
      <vt:lpstr>Presentación de PowerPoint</vt:lpstr>
      <vt:lpstr>FIESTAS DE INTERÉS TURÍSTICO NACIONAL </vt:lpstr>
      <vt:lpstr>Presentación de PowerPoint</vt:lpstr>
      <vt:lpstr>Presentación de PowerPoint</vt:lpstr>
      <vt:lpstr>FIESTAS DE INTERÉS TURÍSTICO INTERNACIONAL </vt:lpstr>
      <vt:lpstr>Presentación de PowerPoint</vt:lpstr>
      <vt:lpstr>Presentación de PowerPoint</vt:lpstr>
    </vt:vector>
  </TitlesOfParts>
  <Company>Minetur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Haro Acosta, Alicia De Los Remedios</dc:creator>
  <cp:lastModifiedBy>Infante Ortega, Cristina</cp:lastModifiedBy>
  <cp:revision>25</cp:revision>
  <dcterms:created xsi:type="dcterms:W3CDTF">2024-09-23T14:38:41Z</dcterms:created>
  <dcterms:modified xsi:type="dcterms:W3CDTF">2024-09-27T11:54:50Z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0x01010072FB4E89C3FCC746B7099968EE2D51D7</vt:lpwstr>
  </property>
</Properties>
</file>