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323" r:id="rId6"/>
    <p:sldId id="526" r:id="rId7"/>
    <p:sldId id="646" r:id="rId8"/>
    <p:sldId id="603" r:id="rId9"/>
    <p:sldId id="620" r:id="rId10"/>
    <p:sldId id="637" r:id="rId11"/>
    <p:sldId id="645" r:id="rId12"/>
    <p:sldId id="638" r:id="rId13"/>
    <p:sldId id="600" r:id="rId14"/>
    <p:sldId id="617" r:id="rId15"/>
    <p:sldId id="629" r:id="rId16"/>
    <p:sldId id="636" r:id="rId17"/>
    <p:sldId id="560" r:id="rId18"/>
    <p:sldId id="635" r:id="rId19"/>
    <p:sldId id="625" r:id="rId20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Alfonso González De León" initials="FAGDL" lastIdx="1" clrIdx="0">
    <p:extLst>
      <p:ext uri="{19B8F6BF-5375-455C-9EA6-DF929625EA0E}">
        <p15:presenceInfo xmlns:p15="http://schemas.microsoft.com/office/powerpoint/2012/main" userId="S::felipe.gonzalez@inclusion.gob.es::42470b28-9650-4c4b-bc5b-cf57e5b05f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D966"/>
    <a:srgbClr val="5B9BD5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A65A2-F405-4AE4-9B00-F5DBB0EBB4FC}" v="12" dt="2022-11-16T18:31:56.504"/>
    <p1510:client id="{6C243EF9-7B4C-4819-BE95-82F54BF37524}" v="3" dt="2022-11-17T08:10:27.242"/>
    <p1510:client id="{91BECE27-DE6C-4C30-B5B8-E3C0C1AA2E1A}" v="4620" dt="2022-11-17T10:51:58.389"/>
    <p1510:client id="{C13EDC80-3E98-4C17-9AA7-06C7B08806F8}" v="52" dt="2022-11-17T07:40:05.666"/>
    <p1510:client id="{CE12C22C-9F0A-4110-B658-8ABBF6A32C47}" v="110" dt="2022-11-17T07:03:55.847"/>
    <p1510:client id="{D5461541-D8C8-4F9E-8428-F01607FF2BD3}" v="1768" vWet="1770" dt="2022-11-17T10:33:35.406"/>
    <p1510:client id="{E4270B69-B7B3-49EE-A5C0-86402252EFB2}" v="869" vWet="871" dt="2022-11-17T10:51:23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Bernardo Gavito" userId="S::rafael.bernardo@inclusion.gob.es::c061e70b-9cf2-443d-8490-0126e3921cf4" providerId="AD" clId="Web-{2FAA65A2-F405-4AE4-9B00-F5DBB0EBB4FC}"/>
    <pc:docChg chg="modSld">
      <pc:chgData name="Rafael Bernardo Gavito" userId="S::rafael.bernardo@inclusion.gob.es::c061e70b-9cf2-443d-8490-0126e3921cf4" providerId="AD" clId="Web-{2FAA65A2-F405-4AE4-9B00-F5DBB0EBB4FC}" dt="2022-11-16T18:31:56.488" v="6" actId="1076"/>
      <pc:docMkLst>
        <pc:docMk/>
      </pc:docMkLst>
      <pc:sldChg chg="modSp">
        <pc:chgData name="Rafael Bernardo Gavito" userId="S::rafael.bernardo@inclusion.gob.es::c061e70b-9cf2-443d-8490-0126e3921cf4" providerId="AD" clId="Web-{2FAA65A2-F405-4AE4-9B00-F5DBB0EBB4FC}" dt="2022-11-16T17:27:15.428" v="1" actId="20577"/>
        <pc:sldMkLst>
          <pc:docMk/>
          <pc:sldMk cId="1950310621" sldId="323"/>
        </pc:sldMkLst>
        <pc:spChg chg="mod">
          <ac:chgData name="Rafael Bernardo Gavito" userId="S::rafael.bernardo@inclusion.gob.es::c061e70b-9cf2-443d-8490-0126e3921cf4" providerId="AD" clId="Web-{2FAA65A2-F405-4AE4-9B00-F5DBB0EBB4FC}" dt="2022-11-16T17:27:15.428" v="1" actId="20577"/>
          <ac:spMkLst>
            <pc:docMk/>
            <pc:sldMk cId="1950310621" sldId="323"/>
            <ac:spMk id="13" creationId="{F9AF5B1D-FBFD-4278-B53E-E81ADE487A65}"/>
          </ac:spMkLst>
        </pc:spChg>
      </pc:sldChg>
      <pc:sldChg chg="modSp">
        <pc:chgData name="Rafael Bernardo Gavito" userId="S::rafael.bernardo@inclusion.gob.es::c061e70b-9cf2-443d-8490-0126e3921cf4" providerId="AD" clId="Web-{2FAA65A2-F405-4AE4-9B00-F5DBB0EBB4FC}" dt="2022-11-16T18:31:56.488" v="6" actId="1076"/>
        <pc:sldMkLst>
          <pc:docMk/>
          <pc:sldMk cId="657428524" sldId="638"/>
        </pc:sldMkLst>
        <pc:spChg chg="mod">
          <ac:chgData name="Rafael Bernardo Gavito" userId="S::rafael.bernardo@inclusion.gob.es::c061e70b-9cf2-443d-8490-0126e3921cf4" providerId="AD" clId="Web-{2FAA65A2-F405-4AE4-9B00-F5DBB0EBB4FC}" dt="2022-11-16T18:31:56.488" v="6" actId="1076"/>
          <ac:spMkLst>
            <pc:docMk/>
            <pc:sldMk cId="657428524" sldId="638"/>
            <ac:spMk id="16" creationId="{DC64C295-C06F-76E7-336C-F5EF728F95A4}"/>
          </ac:spMkLst>
        </pc:spChg>
      </pc:sldChg>
      <pc:sldChg chg="modSp">
        <pc:chgData name="Rafael Bernardo Gavito" userId="S::rafael.bernardo@inclusion.gob.es::c061e70b-9cf2-443d-8490-0126e3921cf4" providerId="AD" clId="Web-{2FAA65A2-F405-4AE4-9B00-F5DBB0EBB4FC}" dt="2022-11-16T18:11:07.588" v="2" actId="20577"/>
        <pc:sldMkLst>
          <pc:docMk/>
          <pc:sldMk cId="3097284006" sldId="645"/>
        </pc:sldMkLst>
        <pc:spChg chg="mod">
          <ac:chgData name="Rafael Bernardo Gavito" userId="S::rafael.bernardo@inclusion.gob.es::c061e70b-9cf2-443d-8490-0126e3921cf4" providerId="AD" clId="Web-{2FAA65A2-F405-4AE4-9B00-F5DBB0EBB4FC}" dt="2022-11-16T18:11:07.588" v="2" actId="20577"/>
          <ac:spMkLst>
            <pc:docMk/>
            <pc:sldMk cId="3097284006" sldId="645"/>
            <ac:spMk id="10" creationId="{6DD960B2-195B-1812-D4AC-49AF6E50A6C8}"/>
          </ac:spMkLst>
        </pc:spChg>
      </pc:sldChg>
    </pc:docChg>
  </pc:docChgLst>
  <pc:docChgLst>
    <pc:chgData name="Mayte Ledo Turiel" userId="S::mayte.ledo@inclusion.gob.es::f8064fba-4ab2-4542-a5fd-803c069b288e" providerId="AD" clId="Web-{C13EDC80-3E98-4C17-9AA7-06C7B08806F8}"/>
    <pc:docChg chg="modSld">
      <pc:chgData name="Mayte Ledo Turiel" userId="S::mayte.ledo@inclusion.gob.es::f8064fba-4ab2-4542-a5fd-803c069b288e" providerId="AD" clId="Web-{C13EDC80-3E98-4C17-9AA7-06C7B08806F8}" dt="2022-11-17T07:40:03.682" v="24" actId="20577"/>
      <pc:docMkLst>
        <pc:docMk/>
      </pc:docMkLst>
      <pc:sldChg chg="modSp">
        <pc:chgData name="Mayte Ledo Turiel" userId="S::mayte.ledo@inclusion.gob.es::f8064fba-4ab2-4542-a5fd-803c069b288e" providerId="AD" clId="Web-{C13EDC80-3E98-4C17-9AA7-06C7B08806F8}" dt="2022-11-17T07:40:03.682" v="24" actId="20577"/>
        <pc:sldMkLst>
          <pc:docMk/>
          <pc:sldMk cId="886695916" sldId="637"/>
        </pc:sldMkLst>
        <pc:spChg chg="mod">
          <ac:chgData name="Mayte Ledo Turiel" userId="S::mayte.ledo@inclusion.gob.es::f8064fba-4ab2-4542-a5fd-803c069b288e" providerId="AD" clId="Web-{C13EDC80-3E98-4C17-9AA7-06C7B08806F8}" dt="2022-11-17T07:40:03.682" v="24" actId="20577"/>
          <ac:spMkLst>
            <pc:docMk/>
            <pc:sldMk cId="886695916" sldId="637"/>
            <ac:spMk id="14" creationId="{A46B9881-29A3-4DD6-AFF3-816537876EAF}"/>
          </ac:spMkLst>
        </pc:spChg>
      </pc:sldChg>
    </pc:docChg>
  </pc:docChgLst>
  <pc:docChgLst>
    <pc:chgData name="Maria Teresa Sastre De Miguel" userId="1916c7a8-32d4-4173-81a0-d6bdc7bfa100" providerId="ADAL" clId="{A1E79B1B-FD71-4722-AE39-7B4F093A8A32}"/>
    <pc:docChg chg="custSel addSld delSld modSld">
      <pc:chgData name="Maria Teresa Sastre De Miguel" userId="1916c7a8-32d4-4173-81a0-d6bdc7bfa100" providerId="ADAL" clId="{A1E79B1B-FD71-4722-AE39-7B4F093A8A32}" dt="2022-10-19T10:12:42.497" v="1175"/>
      <pc:docMkLst>
        <pc:docMk/>
      </pc:docMkLst>
      <pc:sldChg chg="addSp delSp modSp mod">
        <pc:chgData name="Maria Teresa Sastre De Miguel" userId="1916c7a8-32d4-4173-81a0-d6bdc7bfa100" providerId="ADAL" clId="{A1E79B1B-FD71-4722-AE39-7B4F093A8A32}" dt="2022-10-18T11:58:58.003" v="157" actId="14100"/>
        <pc:sldMkLst>
          <pc:docMk/>
          <pc:sldMk cId="2428637275" sldId="560"/>
        </pc:sldMkLst>
        <pc:spChg chg="mod ord">
          <ac:chgData name="Maria Teresa Sastre De Miguel" userId="1916c7a8-32d4-4173-81a0-d6bdc7bfa100" providerId="ADAL" clId="{A1E79B1B-FD71-4722-AE39-7B4F093A8A32}" dt="2022-10-18T11:54:45.754" v="89" actId="14100"/>
          <ac:spMkLst>
            <pc:docMk/>
            <pc:sldMk cId="2428637275" sldId="560"/>
            <ac:spMk id="2" creationId="{089606A6-9EEC-4BA5-9895-A05E03779224}"/>
          </ac:spMkLst>
        </pc:spChg>
        <pc:spChg chg="mod ord">
          <ac:chgData name="Maria Teresa Sastre De Miguel" userId="1916c7a8-32d4-4173-81a0-d6bdc7bfa100" providerId="ADAL" clId="{A1E79B1B-FD71-4722-AE39-7B4F093A8A32}" dt="2022-10-18T11:56:44.134" v="103" actId="14100"/>
          <ac:spMkLst>
            <pc:docMk/>
            <pc:sldMk cId="2428637275" sldId="560"/>
            <ac:spMk id="4" creationId="{902BF974-A0C2-4ED6-BBAF-2849FEE0BB2E}"/>
          </ac:spMkLst>
        </pc:spChg>
        <pc:spChg chg="mod">
          <ac:chgData name="Maria Teresa Sastre De Miguel" userId="1916c7a8-32d4-4173-81a0-d6bdc7bfa100" providerId="ADAL" clId="{A1E79B1B-FD71-4722-AE39-7B4F093A8A32}" dt="2022-10-18T11:58:14.193" v="129" actId="1076"/>
          <ac:spMkLst>
            <pc:docMk/>
            <pc:sldMk cId="2428637275" sldId="560"/>
            <ac:spMk id="17" creationId="{7DDDF2F2-675C-40F7-91B5-AC07C58031DF}"/>
          </ac:spMkLst>
        </pc:spChg>
        <pc:spChg chg="mod ord">
          <ac:chgData name="Maria Teresa Sastre De Miguel" userId="1916c7a8-32d4-4173-81a0-d6bdc7bfa100" providerId="ADAL" clId="{A1E79B1B-FD71-4722-AE39-7B4F093A8A32}" dt="2022-10-18T11:55:05.629" v="92" actId="1076"/>
          <ac:spMkLst>
            <pc:docMk/>
            <pc:sldMk cId="2428637275" sldId="560"/>
            <ac:spMk id="21" creationId="{BBAFF9F5-4445-4894-BBA0-19400EFB5C50}"/>
          </ac:spMkLst>
        </pc:spChg>
        <pc:spChg chg="mod">
          <ac:chgData name="Maria Teresa Sastre De Miguel" userId="1916c7a8-32d4-4173-81a0-d6bdc7bfa100" providerId="ADAL" clId="{A1E79B1B-FD71-4722-AE39-7B4F093A8A32}" dt="2022-10-18T11:57:43.748" v="127" actId="20577"/>
          <ac:spMkLst>
            <pc:docMk/>
            <pc:sldMk cId="2428637275" sldId="560"/>
            <ac:spMk id="25" creationId="{014BB56B-2F71-434F-ACF2-B52A468CE7E4}"/>
          </ac:spMkLst>
        </pc:spChg>
        <pc:graphicFrameChg chg="del mod">
          <ac:chgData name="Maria Teresa Sastre De Miguel" userId="1916c7a8-32d4-4173-81a0-d6bdc7bfa100" providerId="ADAL" clId="{A1E79B1B-FD71-4722-AE39-7B4F093A8A32}" dt="2022-10-18T11:54:11.532" v="83" actId="478"/>
          <ac:graphicFrameMkLst>
            <pc:docMk/>
            <pc:sldMk cId="2428637275" sldId="560"/>
            <ac:graphicFrameMk id="18" creationId="{68DF7CBF-B819-4911-8B61-40E47D41DAEC}"/>
          </ac:graphicFrameMkLst>
        </pc:graphicFrameChg>
        <pc:graphicFrameChg chg="add mod">
          <ac:chgData name="Maria Teresa Sastre De Miguel" userId="1916c7a8-32d4-4173-81a0-d6bdc7bfa100" providerId="ADAL" clId="{A1E79B1B-FD71-4722-AE39-7B4F093A8A32}" dt="2022-10-18T11:56:11.743" v="98" actId="207"/>
          <ac:graphicFrameMkLst>
            <pc:docMk/>
            <pc:sldMk cId="2428637275" sldId="560"/>
            <ac:graphicFrameMk id="19" creationId="{68DF7CBF-B819-4911-8B61-40E47D41DAEC}"/>
          </ac:graphicFrameMkLst>
        </pc:graphicFrameChg>
        <pc:graphicFrameChg chg="del mod">
          <ac:chgData name="Maria Teresa Sastre De Miguel" userId="1916c7a8-32d4-4173-81a0-d6bdc7bfa100" providerId="ADAL" clId="{A1E79B1B-FD71-4722-AE39-7B4F093A8A32}" dt="2022-10-18T11:58:10.585" v="128" actId="478"/>
          <ac:graphicFrameMkLst>
            <pc:docMk/>
            <pc:sldMk cId="2428637275" sldId="560"/>
            <ac:graphicFrameMk id="20" creationId="{A2870345-4207-4CFD-B0F6-0D0584D7949A}"/>
          </ac:graphicFrameMkLst>
        </pc:graphicFrameChg>
        <pc:graphicFrameChg chg="add mod">
          <ac:chgData name="Maria Teresa Sastre De Miguel" userId="1916c7a8-32d4-4173-81a0-d6bdc7bfa100" providerId="ADAL" clId="{A1E79B1B-FD71-4722-AE39-7B4F093A8A32}" dt="2022-10-18T11:58:58.003" v="157" actId="14100"/>
          <ac:graphicFrameMkLst>
            <pc:docMk/>
            <pc:sldMk cId="2428637275" sldId="560"/>
            <ac:graphicFrameMk id="22" creationId="{A2870345-4207-4CFD-B0F6-0D0584D7949A}"/>
          </ac:graphicFrameMkLst>
        </pc:graphicFrameChg>
        <pc:cxnChg chg="mod ord">
          <ac:chgData name="Maria Teresa Sastre De Miguel" userId="1916c7a8-32d4-4173-81a0-d6bdc7bfa100" providerId="ADAL" clId="{A1E79B1B-FD71-4722-AE39-7B4F093A8A32}" dt="2022-10-18T11:56:28.259" v="100" actId="14100"/>
          <ac:cxnSpMkLst>
            <pc:docMk/>
            <pc:sldMk cId="2428637275" sldId="560"/>
            <ac:cxnSpMk id="6" creationId="{814A7D99-3FF2-4E8A-983D-214F45E20243}"/>
          </ac:cxnSpMkLst>
        </pc:cxnChg>
      </pc:sldChg>
      <pc:sldChg chg="addSp delSp modSp add mod">
        <pc:chgData name="Maria Teresa Sastre De Miguel" userId="1916c7a8-32d4-4173-81a0-d6bdc7bfa100" providerId="ADAL" clId="{A1E79B1B-FD71-4722-AE39-7B4F093A8A32}" dt="2022-10-18T17:18:53.130" v="829" actId="6549"/>
        <pc:sldMkLst>
          <pc:docMk/>
          <pc:sldMk cId="3655241422" sldId="575"/>
        </pc:sldMkLst>
        <pc:spChg chg="mod">
          <ac:chgData name="Maria Teresa Sastre De Miguel" userId="1916c7a8-32d4-4173-81a0-d6bdc7bfa100" providerId="ADAL" clId="{A1E79B1B-FD71-4722-AE39-7B4F093A8A32}" dt="2022-10-18T17:16:45.966" v="810" actId="14100"/>
          <ac:spMkLst>
            <pc:docMk/>
            <pc:sldMk cId="3655241422" sldId="575"/>
            <ac:spMk id="3" creationId="{43B0D090-7B06-4144-AF8D-0B6343DC8DEE}"/>
          </ac:spMkLst>
        </pc:spChg>
        <pc:spChg chg="mod">
          <ac:chgData name="Maria Teresa Sastre De Miguel" userId="1916c7a8-32d4-4173-81a0-d6bdc7bfa100" providerId="ADAL" clId="{A1E79B1B-FD71-4722-AE39-7B4F093A8A32}" dt="2022-10-18T17:18:53.130" v="829" actId="6549"/>
          <ac:spMkLst>
            <pc:docMk/>
            <pc:sldMk cId="3655241422" sldId="575"/>
            <ac:spMk id="15" creationId="{849BE9FD-758D-4238-A906-0E511FFC9DA8}"/>
          </ac:spMkLst>
        </pc:spChg>
        <pc:spChg chg="mod">
          <ac:chgData name="Maria Teresa Sastre De Miguel" userId="1916c7a8-32d4-4173-81a0-d6bdc7bfa100" providerId="ADAL" clId="{A1E79B1B-FD71-4722-AE39-7B4F093A8A32}" dt="2022-10-18T17:14:19.082" v="758" actId="20577"/>
          <ac:spMkLst>
            <pc:docMk/>
            <pc:sldMk cId="3655241422" sldId="575"/>
            <ac:spMk id="20" creationId="{D7D70C4D-CADB-426A-A8DD-E045F0F96078}"/>
          </ac:spMkLst>
        </pc:spChg>
        <pc:spChg chg="mod">
          <ac:chgData name="Maria Teresa Sastre De Miguel" userId="1916c7a8-32d4-4173-81a0-d6bdc7bfa100" providerId="ADAL" clId="{A1E79B1B-FD71-4722-AE39-7B4F093A8A32}" dt="2022-10-18T17:12:11.202" v="757" actId="14100"/>
          <ac:spMkLst>
            <pc:docMk/>
            <pc:sldMk cId="3655241422" sldId="575"/>
            <ac:spMk id="40" creationId="{00000000-0000-0000-0000-000000000000}"/>
          </ac:spMkLst>
        </pc:spChg>
        <pc:graphicFrameChg chg="add mod">
          <ac:chgData name="Maria Teresa Sastre De Miguel" userId="1916c7a8-32d4-4173-81a0-d6bdc7bfa100" providerId="ADAL" clId="{A1E79B1B-FD71-4722-AE39-7B4F093A8A32}" dt="2022-10-18T17:18:19.070" v="819" actId="255"/>
          <ac:graphicFrameMkLst>
            <pc:docMk/>
            <pc:sldMk cId="3655241422" sldId="575"/>
            <ac:graphicFrameMk id="18" creationId="{8263B3FB-A595-4204-9192-4C9E9DC1B4DD}"/>
          </ac:graphicFrameMkLst>
        </pc:graphicFrameChg>
        <pc:graphicFrameChg chg="del mod">
          <ac:chgData name="Maria Teresa Sastre De Miguel" userId="1916c7a8-32d4-4173-81a0-d6bdc7bfa100" providerId="ADAL" clId="{A1E79B1B-FD71-4722-AE39-7B4F093A8A32}" dt="2022-10-18T17:15:24.151" v="766" actId="478"/>
          <ac:graphicFrameMkLst>
            <pc:docMk/>
            <pc:sldMk cId="3655241422" sldId="575"/>
            <ac:graphicFrameMk id="19" creationId="{D9B3CFF3-D194-4FE4-9120-713313CDEA3C}"/>
          </ac:graphicFrameMkLst>
        </pc:graphicFrameChg>
        <pc:cxnChg chg="mod">
          <ac:chgData name="Maria Teresa Sastre De Miguel" userId="1916c7a8-32d4-4173-81a0-d6bdc7bfa100" providerId="ADAL" clId="{A1E79B1B-FD71-4722-AE39-7B4F093A8A32}" dt="2022-10-18T17:16:51.524" v="811" actId="1076"/>
          <ac:cxnSpMkLst>
            <pc:docMk/>
            <pc:sldMk cId="3655241422" sldId="575"/>
            <ac:cxnSpMk id="4" creationId="{CB10FC0C-F757-4E9D-BE9A-0E3419F39E61}"/>
          </ac:cxnSpMkLst>
        </pc:cxnChg>
      </pc:sldChg>
      <pc:sldChg chg="modSp">
        <pc:chgData name="Maria Teresa Sastre De Miguel" userId="1916c7a8-32d4-4173-81a0-d6bdc7bfa100" providerId="ADAL" clId="{A1E79B1B-FD71-4722-AE39-7B4F093A8A32}" dt="2022-10-18T17:02:53.487" v="741" actId="20577"/>
        <pc:sldMkLst>
          <pc:docMk/>
          <pc:sldMk cId="3012224967" sldId="629"/>
        </pc:sldMkLst>
        <pc:graphicFrameChg chg="mod">
          <ac:chgData name="Maria Teresa Sastre De Miguel" userId="1916c7a8-32d4-4173-81a0-d6bdc7bfa100" providerId="ADAL" clId="{A1E79B1B-FD71-4722-AE39-7B4F093A8A32}" dt="2022-10-18T17:02:53.487" v="741" actId="20577"/>
          <ac:graphicFrameMkLst>
            <pc:docMk/>
            <pc:sldMk cId="3012224967" sldId="629"/>
            <ac:graphicFrameMk id="14" creationId="{9592200B-C967-4421-8B77-01930ED0DAC5}"/>
          </ac:graphicFrameMkLst>
        </pc:graphicFrameChg>
      </pc:sldChg>
      <pc:sldChg chg="modAnim">
        <pc:chgData name="Maria Teresa Sastre De Miguel" userId="1916c7a8-32d4-4173-81a0-d6bdc7bfa100" providerId="ADAL" clId="{A1E79B1B-FD71-4722-AE39-7B4F093A8A32}" dt="2022-10-19T10:12:42.497" v="1175"/>
        <pc:sldMkLst>
          <pc:docMk/>
          <pc:sldMk cId="2370534029" sldId="635"/>
        </pc:sldMkLst>
      </pc:sldChg>
      <pc:sldChg chg="addSp delSp modSp add mod delAnim">
        <pc:chgData name="Maria Teresa Sastre De Miguel" userId="1916c7a8-32d4-4173-81a0-d6bdc7bfa100" providerId="ADAL" clId="{A1E79B1B-FD71-4722-AE39-7B4F093A8A32}" dt="2022-10-18T14:44:07.182" v="729" actId="478"/>
        <pc:sldMkLst>
          <pc:docMk/>
          <pc:sldMk cId="4141939598" sldId="640"/>
        </pc:sldMkLst>
        <pc:spChg chg="del">
          <ac:chgData name="Maria Teresa Sastre De Miguel" userId="1916c7a8-32d4-4173-81a0-d6bdc7bfa100" providerId="ADAL" clId="{A1E79B1B-FD71-4722-AE39-7B4F093A8A32}" dt="2022-10-18T14:27:24.615" v="691" actId="478"/>
          <ac:spMkLst>
            <pc:docMk/>
            <pc:sldMk cId="4141939598" sldId="640"/>
            <ac:spMk id="14" creationId="{917BC5EF-F4AB-4ECF-8DD3-B2936C270140}"/>
          </ac:spMkLst>
        </pc:spChg>
        <pc:spChg chg="add mod">
          <ac:chgData name="Maria Teresa Sastre De Miguel" userId="1916c7a8-32d4-4173-81a0-d6bdc7bfa100" providerId="ADAL" clId="{A1E79B1B-FD71-4722-AE39-7B4F093A8A32}" dt="2022-10-18T14:29:49.336" v="728" actId="6549"/>
          <ac:spMkLst>
            <pc:docMk/>
            <pc:sldMk cId="4141939598" sldId="640"/>
            <ac:spMk id="16" creationId="{6107D890-DDA6-4850-B12C-247DCED7E1D3}"/>
          </ac:spMkLst>
        </pc:spChg>
        <pc:spChg chg="mod">
          <ac:chgData name="Maria Teresa Sastre De Miguel" userId="1916c7a8-32d4-4173-81a0-d6bdc7bfa100" providerId="ADAL" clId="{A1E79B1B-FD71-4722-AE39-7B4F093A8A32}" dt="2022-10-18T14:29:30.008" v="716" actId="1076"/>
          <ac:spMkLst>
            <pc:docMk/>
            <pc:sldMk cId="4141939598" sldId="640"/>
            <ac:spMk id="17" creationId="{D1D837C0-0115-4D01-899D-B8925746FD1B}"/>
          </ac:spMkLst>
        </pc:spChg>
        <pc:spChg chg="del mod">
          <ac:chgData name="Maria Teresa Sastre De Miguel" userId="1916c7a8-32d4-4173-81a0-d6bdc7bfa100" providerId="ADAL" clId="{A1E79B1B-FD71-4722-AE39-7B4F093A8A32}" dt="2022-10-18T14:28:50.287" v="707" actId="478"/>
          <ac:spMkLst>
            <pc:docMk/>
            <pc:sldMk cId="4141939598" sldId="640"/>
            <ac:spMk id="19" creationId="{D890B4FE-23AA-4A80-B32E-CFC0A7AD37D8}"/>
          </ac:spMkLst>
        </pc:spChg>
        <pc:spChg chg="del mod">
          <ac:chgData name="Maria Teresa Sastre De Miguel" userId="1916c7a8-32d4-4173-81a0-d6bdc7bfa100" providerId="ADAL" clId="{A1E79B1B-FD71-4722-AE39-7B4F093A8A32}" dt="2022-10-18T14:44:07.182" v="729" actId="478"/>
          <ac:spMkLst>
            <pc:docMk/>
            <pc:sldMk cId="4141939598" sldId="640"/>
            <ac:spMk id="21" creationId="{CBB434EE-23C9-49A8-8890-CE0301A823A6}"/>
          </ac:spMkLst>
        </pc:spChg>
        <pc:spChg chg="del mod">
          <ac:chgData name="Maria Teresa Sastre De Miguel" userId="1916c7a8-32d4-4173-81a0-d6bdc7bfa100" providerId="ADAL" clId="{A1E79B1B-FD71-4722-AE39-7B4F093A8A32}" dt="2022-10-18T14:26:18.946" v="585" actId="478"/>
          <ac:spMkLst>
            <pc:docMk/>
            <pc:sldMk cId="4141939598" sldId="640"/>
            <ac:spMk id="22" creationId="{8053C26A-6D88-4D89-9C98-58E8ECCE4787}"/>
          </ac:spMkLst>
        </pc:spChg>
        <pc:spChg chg="mod">
          <ac:chgData name="Maria Teresa Sastre De Miguel" userId="1916c7a8-32d4-4173-81a0-d6bdc7bfa100" providerId="ADAL" clId="{A1E79B1B-FD71-4722-AE39-7B4F093A8A32}" dt="2022-10-18T14:20:43.024" v="303" actId="14100"/>
          <ac:spMkLst>
            <pc:docMk/>
            <pc:sldMk cId="4141939598" sldId="640"/>
            <ac:spMk id="40" creationId="{00000000-0000-0000-0000-000000000000}"/>
          </ac:spMkLst>
        </pc:spChg>
        <pc:graphicFrameChg chg="add mod">
          <ac:chgData name="Maria Teresa Sastre De Miguel" userId="1916c7a8-32d4-4173-81a0-d6bdc7bfa100" providerId="ADAL" clId="{A1E79B1B-FD71-4722-AE39-7B4F093A8A32}" dt="2022-10-18T14:26:41.041" v="658" actId="1037"/>
          <ac:graphicFrameMkLst>
            <pc:docMk/>
            <pc:sldMk cId="4141939598" sldId="640"/>
            <ac:graphicFrameMk id="15" creationId="{52C2387F-BC53-4AF3-9F6B-EF9A24E20478}"/>
          </ac:graphicFrameMkLst>
        </pc:graphicFrameChg>
        <pc:graphicFrameChg chg="add mod">
          <ac:chgData name="Maria Teresa Sastre De Miguel" userId="1916c7a8-32d4-4173-81a0-d6bdc7bfa100" providerId="ADAL" clId="{A1E79B1B-FD71-4722-AE39-7B4F093A8A32}" dt="2022-10-18T14:28:45.893" v="706" actId="14100"/>
          <ac:graphicFrameMkLst>
            <pc:docMk/>
            <pc:sldMk cId="4141939598" sldId="640"/>
            <ac:graphicFrameMk id="18" creationId="{417B5FC8-777A-4C2D-943E-6AF70C9F717E}"/>
          </ac:graphicFrameMkLst>
        </pc:graphicFrameChg>
        <pc:graphicFrameChg chg="del">
          <ac:chgData name="Maria Teresa Sastre De Miguel" userId="1916c7a8-32d4-4173-81a0-d6bdc7bfa100" providerId="ADAL" clId="{A1E79B1B-FD71-4722-AE39-7B4F093A8A32}" dt="2022-10-18T14:21:07.974" v="308" actId="478"/>
          <ac:graphicFrameMkLst>
            <pc:docMk/>
            <pc:sldMk cId="4141939598" sldId="640"/>
            <ac:graphicFrameMk id="23" creationId="{180F5588-91C1-44B3-8CB1-30A3ACBB5961}"/>
          </ac:graphicFrameMkLst>
        </pc:graphicFrameChg>
      </pc:sldChg>
      <pc:sldChg chg="add del">
        <pc:chgData name="Maria Teresa Sastre De Miguel" userId="1916c7a8-32d4-4173-81a0-d6bdc7bfa100" providerId="ADAL" clId="{A1E79B1B-FD71-4722-AE39-7B4F093A8A32}" dt="2022-10-18T17:04:12.269" v="743"/>
        <pc:sldMkLst>
          <pc:docMk/>
          <pc:sldMk cId="3396782648" sldId="641"/>
        </pc:sldMkLst>
      </pc:sldChg>
      <pc:sldChg chg="addSp delSp modSp add mod delAnim">
        <pc:chgData name="Maria Teresa Sastre De Miguel" userId="1916c7a8-32d4-4173-81a0-d6bdc7bfa100" providerId="ADAL" clId="{A1E79B1B-FD71-4722-AE39-7B4F093A8A32}" dt="2022-10-18T21:37:23.600" v="1174" actId="20577"/>
        <pc:sldMkLst>
          <pc:docMk/>
          <pc:sldMk cId="3929238608" sldId="642"/>
        </pc:sldMkLst>
        <pc:spChg chg="mod">
          <ac:chgData name="Maria Teresa Sastre De Miguel" userId="1916c7a8-32d4-4173-81a0-d6bdc7bfa100" providerId="ADAL" clId="{A1E79B1B-FD71-4722-AE39-7B4F093A8A32}" dt="2022-10-18T21:32:28.881" v="1061" actId="114"/>
          <ac:spMkLst>
            <pc:docMk/>
            <pc:sldMk cId="3929238608" sldId="642"/>
            <ac:spMk id="18" creationId="{E92DB2EC-B569-4841-9C9B-E1C32332ACA2}"/>
          </ac:spMkLst>
        </pc:spChg>
        <pc:spChg chg="mod">
          <ac:chgData name="Maria Teresa Sastre De Miguel" userId="1916c7a8-32d4-4173-81a0-d6bdc7bfa100" providerId="ADAL" clId="{A1E79B1B-FD71-4722-AE39-7B4F093A8A32}" dt="2022-10-18T21:37:23.600" v="1174" actId="20577"/>
          <ac:spMkLst>
            <pc:docMk/>
            <pc:sldMk cId="3929238608" sldId="642"/>
            <ac:spMk id="21" creationId="{032E39BF-403B-4F61-9D39-BDE81761D110}"/>
          </ac:spMkLst>
        </pc:spChg>
        <pc:spChg chg="del mod">
          <ac:chgData name="Maria Teresa Sastre De Miguel" userId="1916c7a8-32d4-4173-81a0-d6bdc7bfa100" providerId="ADAL" clId="{A1E79B1B-FD71-4722-AE39-7B4F093A8A32}" dt="2022-10-18T21:32:34.068" v="1062" actId="478"/>
          <ac:spMkLst>
            <pc:docMk/>
            <pc:sldMk cId="3929238608" sldId="642"/>
            <ac:spMk id="24" creationId="{3568E86F-6380-4519-8405-C8EE479B9A43}"/>
          </ac:spMkLst>
        </pc:spChg>
        <pc:spChg chg="del mod">
          <ac:chgData name="Maria Teresa Sastre De Miguel" userId="1916c7a8-32d4-4173-81a0-d6bdc7bfa100" providerId="ADAL" clId="{A1E79B1B-FD71-4722-AE39-7B4F093A8A32}" dt="2022-10-18T21:34:18.794" v="1067" actId="478"/>
          <ac:spMkLst>
            <pc:docMk/>
            <pc:sldMk cId="3929238608" sldId="642"/>
            <ac:spMk id="25" creationId="{7128B795-284D-4E86-9C57-D415AC3C1CCA}"/>
          </ac:spMkLst>
        </pc:spChg>
        <pc:spChg chg="mod">
          <ac:chgData name="Maria Teresa Sastre De Miguel" userId="1916c7a8-32d4-4173-81a0-d6bdc7bfa100" providerId="ADAL" clId="{A1E79B1B-FD71-4722-AE39-7B4F093A8A32}" dt="2022-10-18T21:26:37.696" v="924" actId="6549"/>
          <ac:spMkLst>
            <pc:docMk/>
            <pc:sldMk cId="3929238608" sldId="642"/>
            <ac:spMk id="40" creationId="{00000000-0000-0000-0000-000000000000}"/>
          </ac:spMkLst>
        </pc:spChg>
        <pc:graphicFrameChg chg="add mod">
          <ac:chgData name="Maria Teresa Sastre De Miguel" userId="1916c7a8-32d4-4173-81a0-d6bdc7bfa100" providerId="ADAL" clId="{A1E79B1B-FD71-4722-AE39-7B4F093A8A32}" dt="2022-10-18T21:34:52.803" v="1070" actId="113"/>
          <ac:graphicFrameMkLst>
            <pc:docMk/>
            <pc:sldMk cId="3929238608" sldId="642"/>
            <ac:graphicFrameMk id="15" creationId="{69779939-E5BC-4AFB-830D-633319607781}"/>
          </ac:graphicFrameMkLst>
        </pc:graphicFrameChg>
        <pc:graphicFrameChg chg="del">
          <ac:chgData name="Maria Teresa Sastre De Miguel" userId="1916c7a8-32d4-4173-81a0-d6bdc7bfa100" providerId="ADAL" clId="{A1E79B1B-FD71-4722-AE39-7B4F093A8A32}" dt="2022-10-18T21:29:57.709" v="928" actId="478"/>
          <ac:graphicFrameMkLst>
            <pc:docMk/>
            <pc:sldMk cId="3929238608" sldId="642"/>
            <ac:graphicFrameMk id="26" creationId="{674C90FD-3BF2-4ED5-A04C-9C741FE07700}"/>
          </ac:graphicFrameMkLst>
        </pc:graphicFrameChg>
      </pc:sldChg>
    </pc:docChg>
  </pc:docChgLst>
  <pc:docChgLst>
    <pc:chgData name="Felipe Alfonso González De León" userId="42470b28-9650-4c4b-bc5b-cf57e5b05fa8" providerId="ADAL" clId="{DA6E3815-0021-4E15-9C70-56E7C96451C9}"/>
    <pc:docChg chg="undo custSel addSld delSld modSld sldOrd">
      <pc:chgData name="Felipe Alfonso González De León" userId="42470b28-9650-4c4b-bc5b-cf57e5b05fa8" providerId="ADAL" clId="{DA6E3815-0021-4E15-9C70-56E7C96451C9}" dt="2022-09-19T09:49:05.915" v="2684" actId="1076"/>
      <pc:docMkLst>
        <pc:docMk/>
      </pc:docMkLst>
      <pc:sldChg chg="delSp modSp">
        <pc:chgData name="Felipe Alfonso González De León" userId="42470b28-9650-4c4b-bc5b-cf57e5b05fa8" providerId="ADAL" clId="{DA6E3815-0021-4E15-9C70-56E7C96451C9}" dt="2022-09-16T16:29:29.418" v="2241" actId="478"/>
        <pc:sldMkLst>
          <pc:docMk/>
          <pc:sldMk cId="1799200578" sldId="257"/>
        </pc:sldMkLst>
        <pc:spChg chg="del mod">
          <ac:chgData name="Felipe Alfonso González De León" userId="42470b28-9650-4c4b-bc5b-cf57e5b05fa8" providerId="ADAL" clId="{DA6E3815-0021-4E15-9C70-56E7C96451C9}" dt="2022-09-16T16:29:29.418" v="2241" actId="478"/>
          <ac:spMkLst>
            <pc:docMk/>
            <pc:sldMk cId="1799200578" sldId="257"/>
            <ac:spMk id="2" creationId="{8B0FC314-412E-48DC-AF29-BC337CC576C4}"/>
          </ac:spMkLst>
        </pc:spChg>
      </pc:sldChg>
      <pc:sldChg chg="addSp delSp modSp mod delAnim">
        <pc:chgData name="Felipe Alfonso González De León" userId="42470b28-9650-4c4b-bc5b-cf57e5b05fa8" providerId="ADAL" clId="{DA6E3815-0021-4E15-9C70-56E7C96451C9}" dt="2022-09-16T17:44:24.456" v="2637" actId="692"/>
        <pc:sldMkLst>
          <pc:docMk/>
          <pc:sldMk cId="1858967666" sldId="526"/>
        </pc:sldMkLst>
        <pc:spChg chg="add mod">
          <ac:chgData name="Felipe Alfonso González De León" userId="42470b28-9650-4c4b-bc5b-cf57e5b05fa8" providerId="ADAL" clId="{DA6E3815-0021-4E15-9C70-56E7C96451C9}" dt="2022-09-16T17:43:30.400" v="2630" actId="207"/>
          <ac:spMkLst>
            <pc:docMk/>
            <pc:sldMk cId="1858967666" sldId="526"/>
            <ac:spMk id="16" creationId="{E54099F4-04B0-4FD7-A4CC-96D954EF12D2}"/>
          </ac:spMkLst>
        </pc:spChg>
        <pc:spChg chg="add mod">
          <ac:chgData name="Felipe Alfonso González De León" userId="42470b28-9650-4c4b-bc5b-cf57e5b05fa8" providerId="ADAL" clId="{DA6E3815-0021-4E15-9C70-56E7C96451C9}" dt="2022-09-16T17:42:25.482" v="2623" actId="1076"/>
          <ac:spMkLst>
            <pc:docMk/>
            <pc:sldMk cId="1858967666" sldId="526"/>
            <ac:spMk id="17" creationId="{7D62D212-3CFB-4CBA-B4BF-6CA97C95A886}"/>
          </ac:spMkLst>
        </pc:spChg>
        <pc:spChg chg="add mod">
          <ac:chgData name="Felipe Alfonso González De León" userId="42470b28-9650-4c4b-bc5b-cf57e5b05fa8" providerId="ADAL" clId="{DA6E3815-0021-4E15-9C70-56E7C96451C9}" dt="2022-09-16T17:44:15.157" v="2636" actId="1076"/>
          <ac:spMkLst>
            <pc:docMk/>
            <pc:sldMk cId="1858967666" sldId="526"/>
            <ac:spMk id="19" creationId="{62628D9A-728A-4933-B40E-EC89B9C989FD}"/>
          </ac:spMkLst>
        </pc:spChg>
        <pc:spChg chg="add mod">
          <ac:chgData name="Felipe Alfonso González De León" userId="42470b28-9650-4c4b-bc5b-cf57e5b05fa8" providerId="ADAL" clId="{DA6E3815-0021-4E15-9C70-56E7C96451C9}" dt="2022-09-16T17:44:02.871" v="2634" actId="1076"/>
          <ac:spMkLst>
            <pc:docMk/>
            <pc:sldMk cId="1858967666" sldId="526"/>
            <ac:spMk id="20" creationId="{63947E36-5EA2-49B2-94CA-DAB412EF0474}"/>
          </ac:spMkLst>
        </pc:spChg>
        <pc:spChg chg="del mod">
          <ac:chgData name="Felipe Alfonso González De León" userId="42470b28-9650-4c4b-bc5b-cf57e5b05fa8" providerId="ADAL" clId="{DA6E3815-0021-4E15-9C70-56E7C96451C9}" dt="2022-09-16T17:43:44.229" v="2632" actId="478"/>
          <ac:spMkLst>
            <pc:docMk/>
            <pc:sldMk cId="1858967666" sldId="526"/>
            <ac:spMk id="23" creationId="{75BF043D-8874-4CE3-A498-6A20D45EBF38}"/>
          </ac:spMkLst>
        </pc:spChg>
        <pc:spChg chg="mod">
          <ac:chgData name="Felipe Alfonso González De León" userId="42470b28-9650-4c4b-bc5b-cf57e5b05fa8" providerId="ADAL" clId="{DA6E3815-0021-4E15-9C70-56E7C96451C9}" dt="2022-09-16T13:17:16.691" v="1080" actId="20577"/>
          <ac:spMkLst>
            <pc:docMk/>
            <pc:sldMk cId="1858967666" sldId="526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A6E3815-0021-4E15-9C70-56E7C96451C9}" dt="2022-09-16T17:40:47.120" v="2609" actId="478"/>
          <ac:graphicFrameMkLst>
            <pc:docMk/>
            <pc:sldMk cId="1858967666" sldId="526"/>
            <ac:graphicFrameMk id="13" creationId="{90CB8894-D40F-4CDF-9D9F-9D6F9F3FE723}"/>
          </ac:graphicFrameMkLst>
        </pc:graphicFrameChg>
        <pc:graphicFrameChg chg="add del mod">
          <ac:chgData name="Felipe Alfonso González De León" userId="42470b28-9650-4c4b-bc5b-cf57e5b05fa8" providerId="ADAL" clId="{DA6E3815-0021-4E15-9C70-56E7C96451C9}" dt="2022-09-16T17:41:00.777" v="2613" actId="478"/>
          <ac:graphicFrameMkLst>
            <pc:docMk/>
            <pc:sldMk cId="1858967666" sldId="526"/>
            <ac:graphicFrameMk id="14" creationId="{8EDC6111-9A8B-473F-8AC8-D94EA0C2637C}"/>
          </ac:graphicFrameMkLst>
        </pc:graphicFrameChg>
        <pc:graphicFrameChg chg="add del mod">
          <ac:chgData name="Felipe Alfonso González De León" userId="42470b28-9650-4c4b-bc5b-cf57e5b05fa8" providerId="ADAL" clId="{DA6E3815-0021-4E15-9C70-56E7C96451C9}" dt="2022-09-15T15:21:59.898" v="277" actId="478"/>
          <ac:graphicFrameMkLst>
            <pc:docMk/>
            <pc:sldMk cId="1858967666" sldId="526"/>
            <ac:graphicFrameMk id="14" creationId="{90CB8894-D40F-4CDF-9D9F-9D6F9F3FE723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17:44:24.456" v="2637" actId="692"/>
          <ac:graphicFrameMkLst>
            <pc:docMk/>
            <pc:sldMk cId="1858967666" sldId="526"/>
            <ac:graphicFrameMk id="15" creationId="{8EDC6111-9A8B-473F-8AC8-D94EA0C2637C}"/>
          </ac:graphicFrameMkLst>
        </pc:graphicFrameChg>
        <pc:graphicFrameChg chg="add del mod">
          <ac:chgData name="Felipe Alfonso González De León" userId="42470b28-9650-4c4b-bc5b-cf57e5b05fa8" providerId="ADAL" clId="{DA6E3815-0021-4E15-9C70-56E7C96451C9}" dt="2022-09-15T15:22:48.181" v="281" actId="478"/>
          <ac:graphicFrameMkLst>
            <pc:docMk/>
            <pc:sldMk cId="1858967666" sldId="526"/>
            <ac:graphicFrameMk id="15" creationId="{90CB8894-D40F-4CDF-9D9F-9D6F9F3FE723}"/>
          </ac:graphicFrameMkLst>
        </pc:graphicFrameChg>
        <pc:graphicFrameChg chg="add del mod">
          <ac:chgData name="Felipe Alfonso González De León" userId="42470b28-9650-4c4b-bc5b-cf57e5b05fa8" providerId="ADAL" clId="{DA6E3815-0021-4E15-9C70-56E7C96451C9}" dt="2022-09-16T09:26:26.944" v="684" actId="478"/>
          <ac:graphicFrameMkLst>
            <pc:docMk/>
            <pc:sldMk cId="1858967666" sldId="526"/>
            <ac:graphicFrameMk id="16" creationId="{90CB8894-D40F-4CDF-9D9F-9D6F9F3FE723}"/>
          </ac:graphicFrameMkLst>
        </pc:graphicFrameChg>
      </pc:sldChg>
      <pc:sldChg chg="addSp delSp modSp mod">
        <pc:chgData name="Felipe Alfonso González De León" userId="42470b28-9650-4c4b-bc5b-cf57e5b05fa8" providerId="ADAL" clId="{DA6E3815-0021-4E15-9C70-56E7C96451C9}" dt="2022-09-19T09:49:05.915" v="2684" actId="1076"/>
        <pc:sldMkLst>
          <pc:docMk/>
          <pc:sldMk cId="2428637275" sldId="560"/>
        </pc:sldMkLst>
        <pc:spChg chg="add mod">
          <ac:chgData name="Felipe Alfonso González De León" userId="42470b28-9650-4c4b-bc5b-cf57e5b05fa8" providerId="ADAL" clId="{DA6E3815-0021-4E15-9C70-56E7C96451C9}" dt="2022-09-19T09:48:51.002" v="2682" actId="2085"/>
          <ac:spMkLst>
            <pc:docMk/>
            <pc:sldMk cId="2428637275" sldId="560"/>
            <ac:spMk id="2" creationId="{089606A6-9EEC-4BA5-9895-A05E03779224}"/>
          </ac:spMkLst>
        </pc:spChg>
        <pc:spChg chg="mod">
          <ac:chgData name="Felipe Alfonso González De León" userId="42470b28-9650-4c4b-bc5b-cf57e5b05fa8" providerId="ADAL" clId="{DA6E3815-0021-4E15-9C70-56E7C96451C9}" dt="2022-09-16T16:39:33.430" v="2425" actId="20577"/>
          <ac:spMkLst>
            <pc:docMk/>
            <pc:sldMk cId="2428637275" sldId="560"/>
            <ac:spMk id="15" creationId="{87AE7B9C-587C-4640-9280-C93227D65B24}"/>
          </ac:spMkLst>
        </pc:spChg>
        <pc:spChg chg="mod">
          <ac:chgData name="Felipe Alfonso González De León" userId="42470b28-9650-4c4b-bc5b-cf57e5b05fa8" providerId="ADAL" clId="{DA6E3815-0021-4E15-9C70-56E7C96451C9}" dt="2022-09-16T11:38:21.954" v="928" actId="114"/>
          <ac:spMkLst>
            <pc:docMk/>
            <pc:sldMk cId="2428637275" sldId="560"/>
            <ac:spMk id="17" creationId="{7DDDF2F2-675C-40F7-91B5-AC07C58031DF}"/>
          </ac:spMkLst>
        </pc:spChg>
        <pc:spChg chg="del mod">
          <ac:chgData name="Felipe Alfonso González De León" userId="42470b28-9650-4c4b-bc5b-cf57e5b05fa8" providerId="ADAL" clId="{DA6E3815-0021-4E15-9C70-56E7C96451C9}" dt="2022-09-15T17:23:08.577" v="655" actId="478"/>
          <ac:spMkLst>
            <pc:docMk/>
            <pc:sldMk cId="2428637275" sldId="560"/>
            <ac:spMk id="18" creationId="{20EBFC9F-F1F8-46E8-BE3E-C833FB92DBCC}"/>
          </ac:spMkLst>
        </pc:spChg>
        <pc:spChg chg="add del mod">
          <ac:chgData name="Felipe Alfonso González De León" userId="42470b28-9650-4c4b-bc5b-cf57e5b05fa8" providerId="ADAL" clId="{DA6E3815-0021-4E15-9C70-56E7C96451C9}" dt="2022-09-19T09:48:40.158" v="2679" actId="478"/>
          <ac:spMkLst>
            <pc:docMk/>
            <pc:sldMk cId="2428637275" sldId="560"/>
            <ac:spMk id="19" creationId="{87FB353A-235A-4513-9C49-A44A542ACB45}"/>
          </ac:spMkLst>
        </pc:spChg>
        <pc:spChg chg="add mod">
          <ac:chgData name="Felipe Alfonso González De León" userId="42470b28-9650-4c4b-bc5b-cf57e5b05fa8" providerId="ADAL" clId="{DA6E3815-0021-4E15-9C70-56E7C96451C9}" dt="2022-09-19T09:49:05.915" v="2684" actId="1076"/>
          <ac:spMkLst>
            <pc:docMk/>
            <pc:sldMk cId="2428637275" sldId="560"/>
            <ac:spMk id="21" creationId="{BBAFF9F5-4445-4894-BBA0-19400EFB5C50}"/>
          </ac:spMkLst>
        </pc:spChg>
        <pc:spChg chg="mod">
          <ac:chgData name="Felipe Alfonso González De León" userId="42470b28-9650-4c4b-bc5b-cf57e5b05fa8" providerId="ADAL" clId="{DA6E3815-0021-4E15-9C70-56E7C96451C9}" dt="2022-09-16T11:38:17.505" v="927" actId="114"/>
          <ac:spMkLst>
            <pc:docMk/>
            <pc:sldMk cId="2428637275" sldId="560"/>
            <ac:spMk id="25" creationId="{014BB56B-2F71-434F-ACF2-B52A468CE7E4}"/>
          </ac:spMkLst>
        </pc:spChg>
        <pc:graphicFrameChg chg="del">
          <ac:chgData name="Felipe Alfonso González De León" userId="42470b28-9650-4c4b-bc5b-cf57e5b05fa8" providerId="ADAL" clId="{DA6E3815-0021-4E15-9C70-56E7C96451C9}" dt="2022-09-15T16:52:40.180" v="397" actId="478"/>
          <ac:graphicFrameMkLst>
            <pc:docMk/>
            <pc:sldMk cId="2428637275" sldId="560"/>
            <ac:graphicFrameMk id="2" creationId="{68DF7CBF-B819-4911-8B61-40E47D41DAEC}"/>
          </ac:graphicFrameMkLst>
        </pc:graphicFrameChg>
        <pc:graphicFrameChg chg="del">
          <ac:chgData name="Felipe Alfonso González De León" userId="42470b28-9650-4c4b-bc5b-cf57e5b05fa8" providerId="ADAL" clId="{DA6E3815-0021-4E15-9C70-56E7C96451C9}" dt="2022-09-15T17:21:47.890" v="643" actId="478"/>
          <ac:graphicFrameMkLst>
            <pc:docMk/>
            <pc:sldMk cId="2428637275" sldId="560"/>
            <ac:graphicFrameMk id="4" creationId="{A2870345-4207-4CFD-B0F6-0D0584D7949A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5T16:53:16.762" v="448"/>
          <ac:graphicFrameMkLst>
            <pc:docMk/>
            <pc:sldMk cId="2428637275" sldId="560"/>
            <ac:graphicFrameMk id="19" creationId="{68DF7CBF-B819-4911-8B61-40E47D41DAEC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5T17:22:56.396" v="654" actId="14100"/>
          <ac:graphicFrameMkLst>
            <pc:docMk/>
            <pc:sldMk cId="2428637275" sldId="560"/>
            <ac:graphicFrameMk id="20" creationId="{A2870345-4207-4CFD-B0F6-0D0584D7949A}"/>
          </ac:graphicFrameMkLst>
        </pc:graphicFrameChg>
      </pc:sldChg>
      <pc:sldChg chg="addSp delSp modSp">
        <pc:chgData name="Felipe Alfonso González De León" userId="42470b28-9650-4c4b-bc5b-cf57e5b05fa8" providerId="ADAL" clId="{DA6E3815-0021-4E15-9C70-56E7C96451C9}" dt="2022-09-16T16:32:59.722" v="2418" actId="20577"/>
        <pc:sldMkLst>
          <pc:docMk/>
          <pc:sldMk cId="1868878651" sldId="600"/>
        </pc:sldMkLst>
        <pc:spChg chg="mod">
          <ac:chgData name="Felipe Alfonso González De León" userId="42470b28-9650-4c4b-bc5b-cf57e5b05fa8" providerId="ADAL" clId="{DA6E3815-0021-4E15-9C70-56E7C96451C9}" dt="2022-09-16T16:25:01.810" v="1640" actId="20577"/>
          <ac:spMkLst>
            <pc:docMk/>
            <pc:sldMk cId="1868878651" sldId="600"/>
            <ac:spMk id="11" creationId="{F5B04C86-096C-4C8B-9A6A-B7BEC66D9A4F}"/>
          </ac:spMkLst>
        </pc:spChg>
        <pc:spChg chg="mod">
          <ac:chgData name="Felipe Alfonso González De León" userId="42470b28-9650-4c4b-bc5b-cf57e5b05fa8" providerId="ADAL" clId="{DA6E3815-0021-4E15-9C70-56E7C96451C9}" dt="2022-09-16T16:32:59.722" v="2418" actId="20577"/>
          <ac:spMkLst>
            <pc:docMk/>
            <pc:sldMk cId="1868878651" sldId="600"/>
            <ac:spMk id="16" creationId="{5D8C25F8-E9A3-4EE9-952F-E74FF5295A16}"/>
          </ac:spMkLst>
        </pc:spChg>
        <pc:spChg chg="mod">
          <ac:chgData name="Felipe Alfonso González De León" userId="42470b28-9650-4c4b-bc5b-cf57e5b05fa8" providerId="ADAL" clId="{DA6E3815-0021-4E15-9C70-56E7C96451C9}" dt="2022-09-16T16:24:14.177" v="1583" actId="20577"/>
          <ac:spMkLst>
            <pc:docMk/>
            <pc:sldMk cId="1868878651" sldId="600"/>
            <ac:spMk id="21" creationId="{A0B00CA4-AD1A-5A0E-89AA-7E8CEC34CCFF}"/>
          </ac:spMkLst>
        </pc:spChg>
        <pc:spChg chg="mod">
          <ac:chgData name="Felipe Alfonso González De León" userId="42470b28-9650-4c4b-bc5b-cf57e5b05fa8" providerId="ADAL" clId="{DA6E3815-0021-4E15-9C70-56E7C96451C9}" dt="2022-09-16T16:32:44.652" v="2399" actId="207"/>
          <ac:spMkLst>
            <pc:docMk/>
            <pc:sldMk cId="1868878651" sldId="600"/>
            <ac:spMk id="40" creationId="{00000000-0000-0000-0000-000000000000}"/>
          </ac:spMkLst>
        </pc:spChg>
        <pc:picChg chg="del">
          <ac:chgData name="Felipe Alfonso González De León" userId="42470b28-9650-4c4b-bc5b-cf57e5b05fa8" providerId="ADAL" clId="{DA6E3815-0021-4E15-9C70-56E7C96451C9}" dt="2022-09-16T16:23:55.548" v="1564" actId="478"/>
          <ac:picMkLst>
            <pc:docMk/>
            <pc:sldMk cId="1868878651" sldId="600"/>
            <ac:picMk id="6" creationId="{DACD3B22-C61A-EA4B-627E-4E8C894EA83A}"/>
          </ac:picMkLst>
        </pc:picChg>
        <pc:picChg chg="del">
          <ac:chgData name="Felipe Alfonso González De León" userId="42470b28-9650-4c4b-bc5b-cf57e5b05fa8" providerId="ADAL" clId="{DA6E3815-0021-4E15-9C70-56E7C96451C9}" dt="2022-09-16T16:23:59.258" v="1565" actId="478"/>
          <ac:picMkLst>
            <pc:docMk/>
            <pc:sldMk cId="1868878651" sldId="600"/>
            <ac:picMk id="7" creationId="{39DF780F-273A-795E-86E7-FB06CED1AFD2}"/>
          </ac:picMkLst>
        </pc:picChg>
        <pc:picChg chg="add mod">
          <ac:chgData name="Felipe Alfonso González De León" userId="42470b28-9650-4c4b-bc5b-cf57e5b05fa8" providerId="ADAL" clId="{DA6E3815-0021-4E15-9C70-56E7C96451C9}" dt="2022-09-16T16:25:34.083" v="1645" actId="14100"/>
          <ac:picMkLst>
            <pc:docMk/>
            <pc:sldMk cId="1868878651" sldId="600"/>
            <ac:picMk id="17" creationId="{F880746A-5D16-4D32-9646-645DEE0C67B6}"/>
          </ac:picMkLst>
        </pc:picChg>
        <pc:picChg chg="add mod">
          <ac:chgData name="Felipe Alfonso González De León" userId="42470b28-9650-4c4b-bc5b-cf57e5b05fa8" providerId="ADAL" clId="{DA6E3815-0021-4E15-9C70-56E7C96451C9}" dt="2022-09-16T16:26:10.019" v="1681" actId="1076"/>
          <ac:picMkLst>
            <pc:docMk/>
            <pc:sldMk cId="1868878651" sldId="600"/>
            <ac:picMk id="18" creationId="{01444844-B119-4B1C-83BB-A4C44DF12057}"/>
          </ac:picMkLst>
        </pc:picChg>
      </pc:sldChg>
      <pc:sldChg chg="addSp delSp modSp mod">
        <pc:chgData name="Felipe Alfonso González De León" userId="42470b28-9650-4c4b-bc5b-cf57e5b05fa8" providerId="ADAL" clId="{DA6E3815-0021-4E15-9C70-56E7C96451C9}" dt="2022-09-16T14:53:11.699" v="1371" actId="27918"/>
        <pc:sldMkLst>
          <pc:docMk/>
          <pc:sldMk cId="4010407470" sldId="603"/>
        </pc:sldMkLst>
        <pc:spChg chg="mod">
          <ac:chgData name="Felipe Alfonso González De León" userId="42470b28-9650-4c4b-bc5b-cf57e5b05fa8" providerId="ADAL" clId="{DA6E3815-0021-4E15-9C70-56E7C96451C9}" dt="2022-09-15T14:52:58.640" v="39" actId="1076"/>
          <ac:spMkLst>
            <pc:docMk/>
            <pc:sldMk cId="4010407470" sldId="603"/>
            <ac:spMk id="4" creationId="{12693F63-22EF-47F3-B3C2-791BFFDBA408}"/>
          </ac:spMkLst>
        </pc:spChg>
        <pc:spChg chg="mod">
          <ac:chgData name="Felipe Alfonso González De León" userId="42470b28-9650-4c4b-bc5b-cf57e5b05fa8" providerId="ADAL" clId="{DA6E3815-0021-4E15-9C70-56E7C96451C9}" dt="2022-09-16T13:18:40.280" v="1090" actId="14100"/>
          <ac:spMkLst>
            <pc:docMk/>
            <pc:sldMk cId="4010407470" sldId="603"/>
            <ac:spMk id="19" creationId="{5ACB7CBA-DDD7-44C4-A195-EA07E8EB75E3}"/>
          </ac:spMkLst>
        </pc:spChg>
        <pc:spChg chg="mod">
          <ac:chgData name="Felipe Alfonso González De León" userId="42470b28-9650-4c4b-bc5b-cf57e5b05fa8" providerId="ADAL" clId="{DA6E3815-0021-4E15-9C70-56E7C96451C9}" dt="2022-09-16T13:18:54.766" v="1092" actId="1076"/>
          <ac:spMkLst>
            <pc:docMk/>
            <pc:sldMk cId="4010407470" sldId="603"/>
            <ac:spMk id="24" creationId="{3287EF8F-4047-49C7-B4AC-882F098381EA}"/>
          </ac:spMkLst>
        </pc:spChg>
        <pc:spChg chg="mod">
          <ac:chgData name="Felipe Alfonso González De León" userId="42470b28-9650-4c4b-bc5b-cf57e5b05fa8" providerId="ADAL" clId="{DA6E3815-0021-4E15-9C70-56E7C96451C9}" dt="2022-09-16T13:17:24.140" v="1081" actId="20577"/>
          <ac:spMkLst>
            <pc:docMk/>
            <pc:sldMk cId="4010407470" sldId="603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A6E3815-0021-4E15-9C70-56E7C96451C9}" dt="2022-09-16T13:18:49.574" v="1091" actId="1076"/>
          <ac:graphicFrameMkLst>
            <pc:docMk/>
            <pc:sldMk cId="4010407470" sldId="603"/>
            <ac:graphicFrameMk id="16" creationId="{C44652B4-5885-4FBD-BDB8-4D6A0EE27419}"/>
          </ac:graphicFrameMkLst>
        </pc:graphicFrameChg>
        <pc:graphicFrameChg chg="del">
          <ac:chgData name="Felipe Alfonso González De León" userId="42470b28-9650-4c4b-bc5b-cf57e5b05fa8" providerId="ADAL" clId="{DA6E3815-0021-4E15-9C70-56E7C96451C9}" dt="2022-09-15T14:45:25.412" v="0" actId="478"/>
          <ac:graphicFrameMkLst>
            <pc:docMk/>
            <pc:sldMk cId="4010407470" sldId="603"/>
            <ac:graphicFrameMk id="20" creationId="{C44652B4-5885-4FBD-BDB8-4D6A0EE27419}"/>
          </ac:graphicFrameMkLst>
        </pc:graphicFrameChg>
        <pc:graphicFrameChg chg="add del mod">
          <ac:chgData name="Felipe Alfonso González De León" userId="42470b28-9650-4c4b-bc5b-cf57e5b05fa8" providerId="ADAL" clId="{DA6E3815-0021-4E15-9C70-56E7C96451C9}" dt="2022-09-16T13:17:53.980" v="1082" actId="478"/>
          <ac:graphicFrameMkLst>
            <pc:docMk/>
            <pc:sldMk cId="4010407470" sldId="603"/>
            <ac:graphicFrameMk id="21" creationId="{C44652B4-5885-4FBD-BDB8-4D6A0EE27419}"/>
          </ac:graphicFrameMkLst>
        </pc:graphicFrameChg>
      </pc:sldChg>
      <pc:sldChg chg="addSp delSp modSp mod">
        <pc:chgData name="Felipe Alfonso González De León" userId="42470b28-9650-4c4b-bc5b-cf57e5b05fa8" providerId="ADAL" clId="{DA6E3815-0021-4E15-9C70-56E7C96451C9}" dt="2022-09-16T15:01:52.597" v="1561" actId="27918"/>
        <pc:sldMkLst>
          <pc:docMk/>
          <pc:sldMk cId="3131376365" sldId="617"/>
        </pc:sldMkLst>
        <pc:spChg chg="mod">
          <ac:chgData name="Felipe Alfonso González De León" userId="42470b28-9650-4c4b-bc5b-cf57e5b05fa8" providerId="ADAL" clId="{DA6E3815-0021-4E15-9C70-56E7C96451C9}" dt="2022-09-16T11:36:53.412" v="915" actId="255"/>
          <ac:spMkLst>
            <pc:docMk/>
            <pc:sldMk cId="3131376365" sldId="617"/>
            <ac:spMk id="15" creationId="{08EDDB6A-3821-4EA9-B4FB-123982EEA266}"/>
          </ac:spMkLst>
        </pc:spChg>
        <pc:spChg chg="mod">
          <ac:chgData name="Felipe Alfonso González De León" userId="42470b28-9650-4c4b-bc5b-cf57e5b05fa8" providerId="ADAL" clId="{DA6E3815-0021-4E15-9C70-56E7C96451C9}" dt="2022-09-16T12:11:45.829" v="949" actId="1076"/>
          <ac:spMkLst>
            <pc:docMk/>
            <pc:sldMk cId="3131376365" sldId="617"/>
            <ac:spMk id="20" creationId="{1CD90F68-575F-428C-8F2C-56F0E6EC1E36}"/>
          </ac:spMkLst>
        </pc:spChg>
        <pc:graphicFrameChg chg="add mod">
          <ac:chgData name="Felipe Alfonso González De León" userId="42470b28-9650-4c4b-bc5b-cf57e5b05fa8" providerId="ADAL" clId="{DA6E3815-0021-4E15-9C70-56E7C96451C9}" dt="2022-09-16T12:10:14.362" v="942" actId="1076"/>
          <ac:graphicFrameMkLst>
            <pc:docMk/>
            <pc:sldMk cId="3131376365" sldId="617"/>
            <ac:graphicFrameMk id="14" creationId="{3216BB13-9900-45F9-B01A-A56DEA115D20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12:12:00.015" v="951" actId="2085"/>
          <ac:graphicFrameMkLst>
            <pc:docMk/>
            <pc:sldMk cId="3131376365" sldId="617"/>
            <ac:graphicFrameMk id="16" creationId="{3216BB13-9900-45F9-B01A-A56DEA115D20}"/>
          </ac:graphicFrameMkLst>
        </pc:graphicFrameChg>
        <pc:graphicFrameChg chg="add del">
          <ac:chgData name="Felipe Alfonso González De León" userId="42470b28-9650-4c4b-bc5b-cf57e5b05fa8" providerId="ADAL" clId="{DA6E3815-0021-4E15-9C70-56E7C96451C9}" dt="2022-09-16T12:11:04.206" v="944" actId="478"/>
          <ac:graphicFrameMkLst>
            <pc:docMk/>
            <pc:sldMk cId="3131376365" sldId="617"/>
            <ac:graphicFrameMk id="18" creationId="{3216BB13-9900-45F9-B01A-A56DEA115D20}"/>
          </ac:graphicFrameMkLst>
        </pc:graphicFrameChg>
      </pc:sldChg>
      <pc:sldChg chg="addSp delSp modSp mod">
        <pc:chgData name="Felipe Alfonso González De León" userId="42470b28-9650-4c4b-bc5b-cf57e5b05fa8" providerId="ADAL" clId="{DA6E3815-0021-4E15-9C70-56E7C96451C9}" dt="2022-09-19T09:48:08.665" v="2675" actId="20577"/>
        <pc:sldMkLst>
          <pc:docMk/>
          <pc:sldMk cId="355898107" sldId="618"/>
        </pc:sldMkLst>
        <pc:spChg chg="del">
          <ac:chgData name="Felipe Alfonso González De León" userId="42470b28-9650-4c4b-bc5b-cf57e5b05fa8" providerId="ADAL" clId="{DA6E3815-0021-4E15-9C70-56E7C96451C9}" dt="2022-09-16T11:09:54.239" v="753" actId="478"/>
          <ac:spMkLst>
            <pc:docMk/>
            <pc:sldMk cId="355898107" sldId="618"/>
            <ac:spMk id="6" creationId="{69513B56-5D95-436E-A93F-3CDE4BFF70FC}"/>
          </ac:spMkLst>
        </pc:spChg>
        <pc:spChg chg="mod">
          <ac:chgData name="Felipe Alfonso González De León" userId="42470b28-9650-4c4b-bc5b-cf57e5b05fa8" providerId="ADAL" clId="{DA6E3815-0021-4E15-9C70-56E7C96451C9}" dt="2022-09-16T11:36:47.924" v="914" actId="255"/>
          <ac:spMkLst>
            <pc:docMk/>
            <pc:sldMk cId="355898107" sldId="618"/>
            <ac:spMk id="15" creationId="{08EDDB6A-3821-4EA9-B4FB-123982EEA266}"/>
          </ac:spMkLst>
        </pc:spChg>
        <pc:spChg chg="mod">
          <ac:chgData name="Felipe Alfonso González De León" userId="42470b28-9650-4c4b-bc5b-cf57e5b05fa8" providerId="ADAL" clId="{DA6E3815-0021-4E15-9C70-56E7C96451C9}" dt="2022-09-19T09:48:04.019" v="2661" actId="20577"/>
          <ac:spMkLst>
            <pc:docMk/>
            <pc:sldMk cId="355898107" sldId="618"/>
            <ac:spMk id="20" creationId="{1CD90F68-575F-428C-8F2C-56F0E6EC1E36}"/>
          </ac:spMkLst>
        </pc:spChg>
        <pc:spChg chg="mod">
          <ac:chgData name="Felipe Alfonso González De León" userId="42470b28-9650-4c4b-bc5b-cf57e5b05fa8" providerId="ADAL" clId="{DA6E3815-0021-4E15-9C70-56E7C96451C9}" dt="2022-09-19T09:48:08.665" v="2675" actId="20577"/>
          <ac:spMkLst>
            <pc:docMk/>
            <pc:sldMk cId="355898107" sldId="618"/>
            <ac:spMk id="33" creationId="{82183E59-03D2-43C6-93A6-58B3F5B5DB69}"/>
          </ac:spMkLst>
        </pc:spChg>
        <pc:graphicFrameChg chg="add del">
          <ac:chgData name="Felipe Alfonso González De León" userId="42470b28-9650-4c4b-bc5b-cf57e5b05fa8" providerId="ADAL" clId="{DA6E3815-0021-4E15-9C70-56E7C96451C9}" dt="2022-09-16T11:09:51.662" v="752" actId="478"/>
          <ac:graphicFrameMkLst>
            <pc:docMk/>
            <pc:sldMk cId="355898107" sldId="618"/>
            <ac:graphicFrameMk id="18" creationId="{1D0D72DB-A2CB-457D-AAA0-2CAD57EC320F}"/>
          </ac:graphicFrameMkLst>
        </pc:graphicFrameChg>
        <pc:graphicFrameChg chg="del mod">
          <ac:chgData name="Felipe Alfonso González De León" userId="42470b28-9650-4c4b-bc5b-cf57e5b05fa8" providerId="ADAL" clId="{DA6E3815-0021-4E15-9C70-56E7C96451C9}" dt="2022-09-16T11:35:05.505" v="890" actId="478"/>
          <ac:graphicFrameMkLst>
            <pc:docMk/>
            <pc:sldMk cId="355898107" sldId="618"/>
            <ac:graphicFrameMk id="19" creationId="{EE39BB5E-07EB-491F-8289-D79964640A1B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11:08:27.033" v="750" actId="1076"/>
          <ac:graphicFrameMkLst>
            <pc:docMk/>
            <pc:sldMk cId="355898107" sldId="618"/>
            <ac:graphicFrameMk id="21" creationId="{BB6881E4-F9B9-4E78-A2C7-E43AB02B7051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11:37:57.340" v="923" actId="207"/>
          <ac:graphicFrameMkLst>
            <pc:docMk/>
            <pc:sldMk cId="355898107" sldId="618"/>
            <ac:graphicFrameMk id="22" creationId="{BB6881E4-F9B9-4E78-A2C7-E43AB02B7051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11:38:01.566" v="924" actId="207"/>
          <ac:graphicFrameMkLst>
            <pc:docMk/>
            <pc:sldMk cId="355898107" sldId="618"/>
            <ac:graphicFrameMk id="23" creationId="{217A1071-9021-4E1F-904A-FC51E0F64BE3}"/>
          </ac:graphicFrameMkLst>
        </pc:graphicFrameChg>
        <pc:cxnChg chg="mod">
          <ac:chgData name="Felipe Alfonso González De León" userId="42470b28-9650-4c4b-bc5b-cf57e5b05fa8" providerId="ADAL" clId="{DA6E3815-0021-4E15-9C70-56E7C96451C9}" dt="2022-09-16T11:13:10.016" v="879" actId="1076"/>
          <ac:cxnSpMkLst>
            <pc:docMk/>
            <pc:sldMk cId="355898107" sldId="618"/>
            <ac:cxnSpMk id="4" creationId="{662D2C16-0104-4A2B-9B1C-A04F5A2AF999}"/>
          </ac:cxnSpMkLst>
        </pc:cxnChg>
        <pc:cxnChg chg="mod">
          <ac:chgData name="Felipe Alfonso González De León" userId="42470b28-9650-4c4b-bc5b-cf57e5b05fa8" providerId="ADAL" clId="{DA6E3815-0021-4E15-9C70-56E7C96451C9}" dt="2022-09-16T11:37:24.452" v="918" actId="1076"/>
          <ac:cxnSpMkLst>
            <pc:docMk/>
            <pc:sldMk cId="355898107" sldId="618"/>
            <ac:cxnSpMk id="32" creationId="{E50CC165-D1EB-49C4-A726-6C248B9B5E61}"/>
          </ac:cxnSpMkLst>
        </pc:cxnChg>
      </pc:sldChg>
      <pc:sldChg chg="addSp delSp modSp mod">
        <pc:chgData name="Felipe Alfonso González De León" userId="42470b28-9650-4c4b-bc5b-cf57e5b05fa8" providerId="ADAL" clId="{DA6E3815-0021-4E15-9C70-56E7C96451C9}" dt="2022-09-16T14:53:11.699" v="1372" actId="27918"/>
        <pc:sldMkLst>
          <pc:docMk/>
          <pc:sldMk cId="3006293330" sldId="620"/>
        </pc:sldMkLst>
        <pc:graphicFrameChg chg="add del mod">
          <ac:chgData name="Felipe Alfonso González De León" userId="42470b28-9650-4c4b-bc5b-cf57e5b05fa8" providerId="ADAL" clId="{DA6E3815-0021-4E15-9C70-56E7C96451C9}" dt="2022-09-16T09:15:47.010" v="676" actId="478"/>
          <ac:graphicFrameMkLst>
            <pc:docMk/>
            <pc:sldMk cId="3006293330" sldId="620"/>
            <ac:graphicFrameMk id="13" creationId="{B5725F1C-9C23-4ADA-BE84-C0B5D519026E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09:16:13.722" v="683" actId="1076"/>
          <ac:graphicFrameMkLst>
            <pc:docMk/>
            <pc:sldMk cId="3006293330" sldId="620"/>
            <ac:graphicFrameMk id="15" creationId="{B5725F1C-9C23-4ADA-BE84-C0B5D519026E}"/>
          </ac:graphicFrameMkLst>
        </pc:graphicFrameChg>
        <pc:graphicFrameChg chg="del">
          <ac:chgData name="Felipe Alfonso González De León" userId="42470b28-9650-4c4b-bc5b-cf57e5b05fa8" providerId="ADAL" clId="{DA6E3815-0021-4E15-9C70-56E7C96451C9}" dt="2022-09-15T14:57:35.343" v="56" actId="478"/>
          <ac:graphicFrameMkLst>
            <pc:docMk/>
            <pc:sldMk cId="3006293330" sldId="620"/>
            <ac:graphicFrameMk id="16" creationId="{B5725F1C-9C23-4ADA-BE84-C0B5D519026E}"/>
          </ac:graphicFrameMkLst>
        </pc:graphicFrameChg>
      </pc:sldChg>
      <pc:sldChg chg="modSp">
        <pc:chgData name="Felipe Alfonso González De León" userId="42470b28-9650-4c4b-bc5b-cf57e5b05fa8" providerId="ADAL" clId="{DA6E3815-0021-4E15-9C70-56E7C96451C9}" dt="2022-09-19T09:47:57.604" v="2647" actId="20577"/>
        <pc:sldMkLst>
          <pc:docMk/>
          <pc:sldMk cId="3501816197" sldId="625"/>
        </pc:sldMkLst>
        <pc:spChg chg="mod">
          <ac:chgData name="Felipe Alfonso González De León" userId="42470b28-9650-4c4b-bc5b-cf57e5b05fa8" providerId="ADAL" clId="{DA6E3815-0021-4E15-9C70-56E7C96451C9}" dt="2022-09-19T09:47:57.604" v="2647" actId="20577"/>
          <ac:spMkLst>
            <pc:docMk/>
            <pc:sldMk cId="3501816197" sldId="625"/>
            <ac:spMk id="11" creationId="{00000000-0000-0000-0000-000000000000}"/>
          </ac:spMkLst>
        </pc:spChg>
      </pc:sldChg>
      <pc:sldChg chg="addSp delSp modSp mod">
        <pc:chgData name="Felipe Alfonso González De León" userId="42470b28-9650-4c4b-bc5b-cf57e5b05fa8" providerId="ADAL" clId="{DA6E3815-0021-4E15-9C70-56E7C96451C9}" dt="2022-09-16T17:37:32.703" v="2608" actId="27918"/>
        <pc:sldMkLst>
          <pc:docMk/>
          <pc:sldMk cId="3655506278" sldId="628"/>
        </pc:sldMkLst>
        <pc:spChg chg="mod">
          <ac:chgData name="Felipe Alfonso González De León" userId="42470b28-9650-4c4b-bc5b-cf57e5b05fa8" providerId="ADAL" clId="{DA6E3815-0021-4E15-9C70-56E7C96451C9}" dt="2022-09-16T12:49:45.422" v="1044" actId="20577"/>
          <ac:spMkLst>
            <pc:docMk/>
            <pc:sldMk cId="3655506278" sldId="628"/>
            <ac:spMk id="14" creationId="{A46B9881-29A3-4DD6-AFF3-816537876EAF}"/>
          </ac:spMkLst>
        </pc:spChg>
        <pc:graphicFrameChg chg="add del mod">
          <ac:chgData name="Felipe Alfonso González De León" userId="42470b28-9650-4c4b-bc5b-cf57e5b05fa8" providerId="ADAL" clId="{DA6E3815-0021-4E15-9C70-56E7C96451C9}" dt="2022-09-16T16:46:58.737" v="2427" actId="478"/>
          <ac:graphicFrameMkLst>
            <pc:docMk/>
            <pc:sldMk cId="3655506278" sldId="628"/>
            <ac:graphicFrameMk id="13" creationId="{61591017-20CB-45FA-BE30-62E7FF2B02D8}"/>
          </ac:graphicFrameMkLst>
        </pc:graphicFrameChg>
        <pc:graphicFrameChg chg="add del mod">
          <ac:chgData name="Felipe Alfonso González De León" userId="42470b28-9650-4c4b-bc5b-cf57e5b05fa8" providerId="ADAL" clId="{DA6E3815-0021-4E15-9C70-56E7C96451C9}" dt="2022-09-16T09:32:31.181" v="701" actId="478"/>
          <ac:graphicFrameMkLst>
            <pc:docMk/>
            <pc:sldMk cId="3655506278" sldId="628"/>
            <ac:graphicFrameMk id="15" creationId="{61591017-20CB-45FA-BE30-62E7FF2B02D8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16:58:16.686" v="2496" actId="2085"/>
          <ac:graphicFrameMkLst>
            <pc:docMk/>
            <pc:sldMk cId="3655506278" sldId="628"/>
            <ac:graphicFrameMk id="16" creationId="{61591017-20CB-45FA-BE30-62E7FF2B02D8}"/>
          </ac:graphicFrameMkLst>
        </pc:graphicFrameChg>
        <pc:graphicFrameChg chg="add mod">
          <ac:chgData name="Felipe Alfonso González De León" userId="42470b28-9650-4c4b-bc5b-cf57e5b05fa8" providerId="ADAL" clId="{DA6E3815-0021-4E15-9C70-56E7C96451C9}" dt="2022-09-16T17:26:09.772" v="2502" actId="1076"/>
          <ac:graphicFrameMkLst>
            <pc:docMk/>
            <pc:sldMk cId="3655506278" sldId="628"/>
            <ac:graphicFrameMk id="17" creationId="{61591017-20CB-45FA-BE30-62E7FF2B02D8}"/>
          </ac:graphicFrameMkLst>
        </pc:graphicFrameChg>
      </pc:sldChg>
      <pc:sldChg chg="addSp delSp modSp add mod ord delAnim">
        <pc:chgData name="Felipe Alfonso González De León" userId="42470b28-9650-4c4b-bc5b-cf57e5b05fa8" providerId="ADAL" clId="{DA6E3815-0021-4E15-9C70-56E7C96451C9}" dt="2022-09-16T11:37:08.355" v="917" actId="255"/>
        <pc:sldMkLst>
          <pc:docMk/>
          <pc:sldMk cId="3012224967" sldId="629"/>
        </pc:sldMkLst>
        <pc:spChg chg="del">
          <ac:chgData name="Felipe Alfonso González De León" userId="42470b28-9650-4c4b-bc5b-cf57e5b05fa8" providerId="ADAL" clId="{DA6E3815-0021-4E15-9C70-56E7C96451C9}" dt="2022-09-15T16:55:19.510" v="454" actId="478"/>
          <ac:spMkLst>
            <pc:docMk/>
            <pc:sldMk cId="3012224967" sldId="629"/>
            <ac:spMk id="15" creationId="{08EDDB6A-3821-4EA9-B4FB-123982EEA266}"/>
          </ac:spMkLst>
        </pc:spChg>
        <pc:spChg chg="add del">
          <ac:chgData name="Felipe Alfonso González De León" userId="42470b28-9650-4c4b-bc5b-cf57e5b05fa8" providerId="ADAL" clId="{DA6E3815-0021-4E15-9C70-56E7C96451C9}" dt="2022-09-16T10:30:02.323" v="717" actId="478"/>
          <ac:spMkLst>
            <pc:docMk/>
            <pc:sldMk cId="3012224967" sldId="629"/>
            <ac:spMk id="16" creationId="{AC50B520-DB7C-424D-892B-7103A1B8F9E5}"/>
          </ac:spMkLst>
        </pc:spChg>
        <pc:spChg chg="del">
          <ac:chgData name="Felipe Alfonso González De León" userId="42470b28-9650-4c4b-bc5b-cf57e5b05fa8" providerId="ADAL" clId="{DA6E3815-0021-4E15-9C70-56E7C96451C9}" dt="2022-09-15T16:55:17.206" v="452" actId="478"/>
          <ac:spMkLst>
            <pc:docMk/>
            <pc:sldMk cId="3012224967" sldId="629"/>
            <ac:spMk id="20" creationId="{1CD90F68-575F-428C-8F2C-56F0E6EC1E36}"/>
          </ac:spMkLst>
        </pc:spChg>
        <pc:spChg chg="mod">
          <ac:chgData name="Felipe Alfonso González De León" userId="42470b28-9650-4c4b-bc5b-cf57e5b05fa8" providerId="ADAL" clId="{DA6E3815-0021-4E15-9C70-56E7C96451C9}" dt="2022-09-16T10:37:16.952" v="745" actId="20577"/>
          <ac:spMkLst>
            <pc:docMk/>
            <pc:sldMk cId="3012224967" sldId="629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DA6E3815-0021-4E15-9C70-56E7C96451C9}" dt="2022-09-16T11:37:08.355" v="917" actId="255"/>
          <ac:graphicFrameMkLst>
            <pc:docMk/>
            <pc:sldMk cId="3012224967" sldId="629"/>
            <ac:graphicFrameMk id="11" creationId="{9592200B-C967-4421-8B77-01930ED0DAC5}"/>
          </ac:graphicFrameMkLst>
        </pc:graphicFrameChg>
        <pc:graphicFrameChg chg="add del mod">
          <ac:chgData name="Felipe Alfonso González De León" userId="42470b28-9650-4c4b-bc5b-cf57e5b05fa8" providerId="ADAL" clId="{DA6E3815-0021-4E15-9C70-56E7C96451C9}" dt="2022-09-16T10:29:34.718" v="709" actId="478"/>
          <ac:graphicFrameMkLst>
            <pc:docMk/>
            <pc:sldMk cId="3012224967" sldId="629"/>
            <ac:graphicFrameMk id="14" creationId="{0E2579EB-E1ED-481F-BB65-B1AFEC2237EC}"/>
          </ac:graphicFrameMkLst>
        </pc:graphicFrameChg>
        <pc:graphicFrameChg chg="del">
          <ac:chgData name="Felipe Alfonso González De León" userId="42470b28-9650-4c4b-bc5b-cf57e5b05fa8" providerId="ADAL" clId="{DA6E3815-0021-4E15-9C70-56E7C96451C9}" dt="2022-09-15T16:55:12.027" v="451" actId="478"/>
          <ac:graphicFrameMkLst>
            <pc:docMk/>
            <pc:sldMk cId="3012224967" sldId="629"/>
            <ac:graphicFrameMk id="18" creationId="{3216BB13-9900-45F9-B01A-A56DEA115D20}"/>
          </ac:graphicFrameMkLst>
        </pc:graphicFrameChg>
        <pc:cxnChg chg="del">
          <ac:chgData name="Felipe Alfonso González De León" userId="42470b28-9650-4c4b-bc5b-cf57e5b05fa8" providerId="ADAL" clId="{DA6E3815-0021-4E15-9C70-56E7C96451C9}" dt="2022-09-15T16:55:18.023" v="453" actId="478"/>
          <ac:cxnSpMkLst>
            <pc:docMk/>
            <pc:sldMk cId="3012224967" sldId="629"/>
            <ac:cxnSpMk id="4" creationId="{662D2C16-0104-4A2B-9B1C-A04F5A2AF999}"/>
          </ac:cxnSpMkLst>
        </pc:cxnChg>
      </pc:sldChg>
    </pc:docChg>
  </pc:docChgLst>
  <pc:docChgLst>
    <pc:chgData name="Rafael Bernardo Gavito" userId="S::rafael.bernardo@inclusion.gob.es::c061e70b-9cf2-443d-8490-0126e3921cf4" providerId="AD" clId="Web-{133BA14C-9D6E-4501-A758-42882B7E6328}"/>
    <pc:docChg chg="modSld">
      <pc:chgData name="Rafael Bernardo Gavito" userId="S::rafael.bernardo@inclusion.gob.es::c061e70b-9cf2-443d-8490-0126e3921cf4" providerId="AD" clId="Web-{133BA14C-9D6E-4501-A758-42882B7E6328}" dt="2022-10-19T09:29:43.113" v="8" actId="20577"/>
      <pc:docMkLst>
        <pc:docMk/>
      </pc:docMkLst>
      <pc:sldChg chg="modSp">
        <pc:chgData name="Rafael Bernardo Gavito" userId="S::rafael.bernardo@inclusion.gob.es::c061e70b-9cf2-443d-8490-0126e3921cf4" providerId="AD" clId="Web-{133BA14C-9D6E-4501-A758-42882B7E6328}" dt="2022-10-19T09:29:43.113" v="8" actId="20577"/>
        <pc:sldMkLst>
          <pc:docMk/>
          <pc:sldMk cId="355898107" sldId="618"/>
        </pc:sldMkLst>
        <pc:spChg chg="mod">
          <ac:chgData name="Rafael Bernardo Gavito" userId="S::rafael.bernardo@inclusion.gob.es::c061e70b-9cf2-443d-8490-0126e3921cf4" providerId="AD" clId="Web-{133BA14C-9D6E-4501-A758-42882B7E6328}" dt="2022-10-19T09:29:43.113" v="8" actId="20577"/>
          <ac:spMkLst>
            <pc:docMk/>
            <pc:sldMk cId="355898107" sldId="618"/>
            <ac:spMk id="18" creationId="{E92DB2EC-B569-4841-9C9B-E1C32332ACA2}"/>
          </ac:spMkLst>
        </pc:spChg>
      </pc:sldChg>
      <pc:sldChg chg="modSp">
        <pc:chgData name="Rafael Bernardo Gavito" userId="S::rafael.bernardo@inclusion.gob.es::c061e70b-9cf2-443d-8490-0126e3921cf4" providerId="AD" clId="Web-{133BA14C-9D6E-4501-A758-42882B7E6328}" dt="2022-10-19T08:34:33.106" v="1" actId="20577"/>
        <pc:sldMkLst>
          <pc:docMk/>
          <pc:sldMk cId="3663351417" sldId="641"/>
        </pc:sldMkLst>
        <pc:spChg chg="mod">
          <ac:chgData name="Rafael Bernardo Gavito" userId="S::rafael.bernardo@inclusion.gob.es::c061e70b-9cf2-443d-8490-0126e3921cf4" providerId="AD" clId="Web-{133BA14C-9D6E-4501-A758-42882B7E6328}" dt="2022-10-19T08:34:33.106" v="1" actId="20577"/>
          <ac:spMkLst>
            <pc:docMk/>
            <pc:sldMk cId="3663351417" sldId="641"/>
            <ac:spMk id="40" creationId="{00000000-0000-0000-0000-000000000000}"/>
          </ac:spMkLst>
        </pc:spChg>
      </pc:sldChg>
      <pc:sldChg chg="modSp">
        <pc:chgData name="Rafael Bernardo Gavito" userId="S::rafael.bernardo@inclusion.gob.es::c061e70b-9cf2-443d-8490-0126e3921cf4" providerId="AD" clId="Web-{133BA14C-9D6E-4501-A758-42882B7E6328}" dt="2022-10-19T08:34:26.747" v="0" actId="20577"/>
        <pc:sldMkLst>
          <pc:docMk/>
          <pc:sldMk cId="2291285535" sldId="643"/>
        </pc:sldMkLst>
        <pc:spChg chg="mod">
          <ac:chgData name="Rafael Bernardo Gavito" userId="S::rafael.bernardo@inclusion.gob.es::c061e70b-9cf2-443d-8490-0126e3921cf4" providerId="AD" clId="Web-{133BA14C-9D6E-4501-A758-42882B7E6328}" dt="2022-10-19T08:34:26.747" v="0" actId="20577"/>
          <ac:spMkLst>
            <pc:docMk/>
            <pc:sldMk cId="2291285535" sldId="643"/>
            <ac:spMk id="40" creationId="{00000000-0000-0000-0000-000000000000}"/>
          </ac:spMkLst>
        </pc:spChg>
      </pc:sldChg>
    </pc:docChg>
  </pc:docChgLst>
  <pc:docChgLst>
    <pc:chgData name="Felipe Alfonso González De León" userId="42470b28-9650-4c4b-bc5b-cf57e5b05fa8" providerId="ADAL" clId="{09C771A8-72D4-4318-B301-1CF77F118F79}"/>
    <pc:docChg chg="undo custSel addSld delSld modSld sldOrd">
      <pc:chgData name="Felipe Alfonso González De León" userId="42470b28-9650-4c4b-bc5b-cf57e5b05fa8" providerId="ADAL" clId="{09C771A8-72D4-4318-B301-1CF77F118F79}" dt="2022-10-19T10:04:56.923" v="3075"/>
      <pc:docMkLst>
        <pc:docMk/>
      </pc:docMkLst>
      <pc:sldChg chg="modSp">
        <pc:chgData name="Felipe Alfonso González De León" userId="42470b28-9650-4c4b-bc5b-cf57e5b05fa8" providerId="ADAL" clId="{09C771A8-72D4-4318-B301-1CF77F118F79}" dt="2022-10-18T18:18:09.542" v="2877" actId="20577"/>
        <pc:sldMkLst>
          <pc:docMk/>
          <pc:sldMk cId="1799200578" sldId="257"/>
        </pc:sldMkLst>
        <pc:spChg chg="mod">
          <ac:chgData name="Felipe Alfonso González De León" userId="42470b28-9650-4c4b-bc5b-cf57e5b05fa8" providerId="ADAL" clId="{09C771A8-72D4-4318-B301-1CF77F118F79}" dt="2022-10-18T18:18:09.542" v="2877" actId="20577"/>
          <ac:spMkLst>
            <pc:docMk/>
            <pc:sldMk cId="1799200578" sldId="257"/>
            <ac:spMk id="4" creationId="{00000000-0000-0000-0000-000000000000}"/>
          </ac:spMkLst>
        </pc:spChg>
        <pc:spChg chg="mod">
          <ac:chgData name="Felipe Alfonso González De León" userId="42470b28-9650-4c4b-bc5b-cf57e5b05fa8" providerId="ADAL" clId="{09C771A8-72D4-4318-B301-1CF77F118F79}" dt="2022-10-18T18:18:07.043" v="2870" actId="20577"/>
          <ac:spMkLst>
            <pc:docMk/>
            <pc:sldMk cId="1799200578" sldId="257"/>
            <ac:spMk id="11" creationId="{00000000-0000-0000-0000-000000000000}"/>
          </ac:spMkLst>
        </pc:spChg>
      </pc:sldChg>
      <pc:sldChg chg="modSp">
        <pc:chgData name="Felipe Alfonso González De León" userId="42470b28-9650-4c4b-bc5b-cf57e5b05fa8" providerId="ADAL" clId="{09C771A8-72D4-4318-B301-1CF77F118F79}" dt="2022-10-18T17:08:47.972" v="2741" actId="13926"/>
        <pc:sldMkLst>
          <pc:docMk/>
          <pc:sldMk cId="1950310621" sldId="323"/>
        </pc:sldMkLst>
        <pc:spChg chg="mod">
          <ac:chgData name="Felipe Alfonso González De León" userId="42470b28-9650-4c4b-bc5b-cf57e5b05fa8" providerId="ADAL" clId="{09C771A8-72D4-4318-B301-1CF77F118F79}" dt="2022-10-18T17:08:47.972" v="2741" actId="13926"/>
          <ac:spMkLst>
            <pc:docMk/>
            <pc:sldMk cId="1950310621" sldId="323"/>
            <ac:spMk id="13" creationId="{F9AF5B1D-FBFD-4278-B53E-E81ADE487A65}"/>
          </ac:spMkLst>
        </pc:spChg>
      </pc:sldChg>
      <pc:sldChg chg="addSp delSp modSp mod addAnim delAnim">
        <pc:chgData name="Felipe Alfonso González De León" userId="42470b28-9650-4c4b-bc5b-cf57e5b05fa8" providerId="ADAL" clId="{09C771A8-72D4-4318-B301-1CF77F118F79}" dt="2022-10-18T17:05:04.738" v="2597" actId="20577"/>
        <pc:sldMkLst>
          <pc:docMk/>
          <pc:sldMk cId="1858967666" sldId="526"/>
        </pc:sldMkLst>
        <pc:spChg chg="mod">
          <ac:chgData name="Felipe Alfonso González De León" userId="42470b28-9650-4c4b-bc5b-cf57e5b05fa8" providerId="ADAL" clId="{09C771A8-72D4-4318-B301-1CF77F118F79}" dt="2022-10-17T15:10:30.392" v="1185" actId="14100"/>
          <ac:spMkLst>
            <pc:docMk/>
            <pc:sldMk cId="1858967666" sldId="526"/>
            <ac:spMk id="6" creationId="{AC90B63B-5A16-BB38-4700-1A5C7EA30919}"/>
          </ac:spMkLst>
        </pc:spChg>
        <pc:spChg chg="add del mod">
          <ac:chgData name="Felipe Alfonso González De León" userId="42470b28-9650-4c4b-bc5b-cf57e5b05fa8" providerId="ADAL" clId="{09C771A8-72D4-4318-B301-1CF77F118F79}" dt="2022-10-18T15:12:29.821" v="2451" actId="20577"/>
          <ac:spMkLst>
            <pc:docMk/>
            <pc:sldMk cId="1858967666" sldId="526"/>
            <ac:spMk id="16" creationId="{E54099F4-04B0-4FD7-A4CC-96D954EF12D2}"/>
          </ac:spMkLst>
        </pc:spChg>
        <pc:spChg chg="mod">
          <ac:chgData name="Felipe Alfonso González De León" userId="42470b28-9650-4c4b-bc5b-cf57e5b05fa8" providerId="ADAL" clId="{09C771A8-72D4-4318-B301-1CF77F118F79}" dt="2022-10-18T15:11:50.384" v="2448" actId="20577"/>
          <ac:spMkLst>
            <pc:docMk/>
            <pc:sldMk cId="1858967666" sldId="526"/>
            <ac:spMk id="19" creationId="{62628D9A-728A-4933-B40E-EC89B9C989FD}"/>
          </ac:spMkLst>
        </pc:spChg>
        <pc:spChg chg="mod">
          <ac:chgData name="Felipe Alfonso González De León" userId="42470b28-9650-4c4b-bc5b-cf57e5b05fa8" providerId="ADAL" clId="{09C771A8-72D4-4318-B301-1CF77F118F79}" dt="2022-10-18T17:05:04.738" v="2597" actId="20577"/>
          <ac:spMkLst>
            <pc:docMk/>
            <pc:sldMk cId="1858967666" sldId="526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8T15:11:13.458" v="2438" actId="478"/>
          <ac:graphicFrameMkLst>
            <pc:docMk/>
            <pc:sldMk cId="1858967666" sldId="526"/>
            <ac:graphicFrameMk id="15" creationId="{8EDC6111-9A8B-473F-8AC8-D94EA0C2637C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15:11:57.313" v="2449" actId="167"/>
          <ac:graphicFrameMkLst>
            <pc:docMk/>
            <pc:sldMk cId="1858967666" sldId="526"/>
            <ac:graphicFrameMk id="17" creationId="{8EDC6111-9A8B-473F-8AC8-D94EA0C2637C}"/>
          </ac:graphicFrameMkLst>
        </pc:graphicFrameChg>
      </pc:sldChg>
      <pc:sldChg chg="modSp">
        <pc:chgData name="Felipe Alfonso González De León" userId="42470b28-9650-4c4b-bc5b-cf57e5b05fa8" providerId="ADAL" clId="{09C771A8-72D4-4318-B301-1CF77F118F79}" dt="2022-10-18T16:06:00.268" v="2564" actId="1076"/>
        <pc:sldMkLst>
          <pc:docMk/>
          <pc:sldMk cId="2428637275" sldId="560"/>
        </pc:sldMkLst>
        <pc:spChg chg="mod">
          <ac:chgData name="Felipe Alfonso González De León" userId="42470b28-9650-4c4b-bc5b-cf57e5b05fa8" providerId="ADAL" clId="{09C771A8-72D4-4318-B301-1CF77F118F79}" dt="2022-10-18T16:05:23.186" v="2561" actId="1076"/>
          <ac:spMkLst>
            <pc:docMk/>
            <pc:sldMk cId="2428637275" sldId="560"/>
            <ac:spMk id="2" creationId="{089606A6-9EEC-4BA5-9895-A05E03779224}"/>
          </ac:spMkLst>
        </pc:spChg>
        <pc:spChg chg="mod">
          <ac:chgData name="Felipe Alfonso González De León" userId="42470b28-9650-4c4b-bc5b-cf57e5b05fa8" providerId="ADAL" clId="{09C771A8-72D4-4318-B301-1CF77F118F79}" dt="2022-10-18T16:05:23.186" v="2561" actId="1076"/>
          <ac:spMkLst>
            <pc:docMk/>
            <pc:sldMk cId="2428637275" sldId="560"/>
            <ac:spMk id="4" creationId="{902BF974-A0C2-4ED6-BBAF-2849FEE0BB2E}"/>
          </ac:spMkLst>
        </pc:spChg>
        <pc:spChg chg="mod">
          <ac:chgData name="Felipe Alfonso González De León" userId="42470b28-9650-4c4b-bc5b-cf57e5b05fa8" providerId="ADAL" clId="{09C771A8-72D4-4318-B301-1CF77F118F79}" dt="2022-10-18T16:05:57.084" v="2563" actId="1076"/>
          <ac:spMkLst>
            <pc:docMk/>
            <pc:sldMk cId="2428637275" sldId="560"/>
            <ac:spMk id="17" creationId="{7DDDF2F2-675C-40F7-91B5-AC07C58031DF}"/>
          </ac:spMkLst>
        </pc:spChg>
        <pc:spChg chg="mod">
          <ac:chgData name="Felipe Alfonso González De León" userId="42470b28-9650-4c4b-bc5b-cf57e5b05fa8" providerId="ADAL" clId="{09C771A8-72D4-4318-B301-1CF77F118F79}" dt="2022-10-18T16:05:23.186" v="2561" actId="1076"/>
          <ac:spMkLst>
            <pc:docMk/>
            <pc:sldMk cId="2428637275" sldId="560"/>
            <ac:spMk id="21" creationId="{BBAFF9F5-4445-4894-BBA0-19400EFB5C50}"/>
          </ac:spMkLst>
        </pc:spChg>
        <pc:spChg chg="mod">
          <ac:chgData name="Felipe Alfonso González De León" userId="42470b28-9650-4c4b-bc5b-cf57e5b05fa8" providerId="ADAL" clId="{09C771A8-72D4-4318-B301-1CF77F118F79}" dt="2022-10-18T16:06:00.268" v="2564" actId="1076"/>
          <ac:spMkLst>
            <pc:docMk/>
            <pc:sldMk cId="2428637275" sldId="560"/>
            <ac:spMk id="25" creationId="{014BB56B-2F71-434F-ACF2-B52A468CE7E4}"/>
          </ac:spMkLst>
        </pc:spChg>
        <pc:spChg chg="mod">
          <ac:chgData name="Felipe Alfonso González De León" userId="42470b28-9650-4c4b-bc5b-cf57e5b05fa8" providerId="ADAL" clId="{09C771A8-72D4-4318-B301-1CF77F118F79}" dt="2022-10-17T14:20:11.035" v="1146" actId="207"/>
          <ac:spMkLst>
            <pc:docMk/>
            <pc:sldMk cId="2428637275" sldId="560"/>
            <ac:spMk id="40" creationId="{00000000-0000-0000-0000-000000000000}"/>
          </ac:spMkLst>
        </pc:spChg>
        <pc:graphicFrameChg chg="mod">
          <ac:chgData name="Felipe Alfonso González De León" userId="42470b28-9650-4c4b-bc5b-cf57e5b05fa8" providerId="ADAL" clId="{09C771A8-72D4-4318-B301-1CF77F118F79}" dt="2022-10-18T16:05:23.186" v="2561" actId="1076"/>
          <ac:graphicFrameMkLst>
            <pc:docMk/>
            <pc:sldMk cId="2428637275" sldId="560"/>
            <ac:graphicFrameMk id="19" creationId="{68DF7CBF-B819-4911-8B61-40E47D41DAEC}"/>
          </ac:graphicFrameMkLst>
        </pc:graphicFrameChg>
        <pc:graphicFrameChg chg="mod">
          <ac:chgData name="Felipe Alfonso González De León" userId="42470b28-9650-4c4b-bc5b-cf57e5b05fa8" providerId="ADAL" clId="{09C771A8-72D4-4318-B301-1CF77F118F79}" dt="2022-10-18T16:05:44.171" v="2562" actId="1076"/>
          <ac:graphicFrameMkLst>
            <pc:docMk/>
            <pc:sldMk cId="2428637275" sldId="560"/>
            <ac:graphicFrameMk id="22" creationId="{A2870345-4207-4CFD-B0F6-0D0584D7949A}"/>
          </ac:graphicFrameMkLst>
        </pc:graphicFrameChg>
        <pc:cxnChg chg="mod">
          <ac:chgData name="Felipe Alfonso González De León" userId="42470b28-9650-4c4b-bc5b-cf57e5b05fa8" providerId="ADAL" clId="{09C771A8-72D4-4318-B301-1CF77F118F79}" dt="2022-10-18T16:05:23.186" v="2561" actId="1076"/>
          <ac:cxnSpMkLst>
            <pc:docMk/>
            <pc:sldMk cId="2428637275" sldId="560"/>
            <ac:cxnSpMk id="6" creationId="{814A7D99-3FF2-4E8A-983D-214F45E20243}"/>
          </ac:cxnSpMkLst>
        </pc:cxnChg>
      </pc:sldChg>
      <pc:sldChg chg="addSp delSp modSp del mod ord modAnim modNotesTx">
        <pc:chgData name="Felipe Alfonso González De León" userId="42470b28-9650-4c4b-bc5b-cf57e5b05fa8" providerId="ADAL" clId="{09C771A8-72D4-4318-B301-1CF77F118F79}" dt="2022-10-18T17:11:04.400" v="2745" actId="2696"/>
        <pc:sldMkLst>
          <pc:docMk/>
          <pc:sldMk cId="662440225" sldId="570"/>
        </pc:sldMkLst>
        <pc:spChg chg="mod">
          <ac:chgData name="Felipe Alfonso González De León" userId="42470b28-9650-4c4b-bc5b-cf57e5b05fa8" providerId="ADAL" clId="{09C771A8-72D4-4318-B301-1CF77F118F79}" dt="2022-10-17T14:20:16.812" v="1149" actId="207"/>
          <ac:spMkLst>
            <pc:docMk/>
            <pc:sldMk cId="662440225" sldId="570"/>
            <ac:spMk id="3" creationId="{D4D156F5-5DE7-4584-8537-8E90F2DD5734}"/>
          </ac:spMkLst>
        </pc:spChg>
        <pc:spChg chg="mod">
          <ac:chgData name="Felipe Alfonso González De León" userId="42470b28-9650-4c4b-bc5b-cf57e5b05fa8" providerId="ADAL" clId="{09C771A8-72D4-4318-B301-1CF77F118F79}" dt="2022-10-17T10:36:09.209" v="344" actId="20577"/>
          <ac:spMkLst>
            <pc:docMk/>
            <pc:sldMk cId="662440225" sldId="570"/>
            <ac:spMk id="16" creationId="{F9ECAFD7-9A2D-4CDD-9603-7920E0846A14}"/>
          </ac:spMkLst>
        </pc:spChg>
        <pc:spChg chg="mod">
          <ac:chgData name="Felipe Alfonso González De León" userId="42470b28-9650-4c4b-bc5b-cf57e5b05fa8" providerId="ADAL" clId="{09C771A8-72D4-4318-B301-1CF77F118F79}" dt="2022-10-17T09:57:16.172" v="286" actId="1076"/>
          <ac:spMkLst>
            <pc:docMk/>
            <pc:sldMk cId="662440225" sldId="570"/>
            <ac:spMk id="33" creationId="{05EA9A81-C8BB-4FFF-9994-544BEC66AA07}"/>
          </ac:spMkLst>
        </pc:spChg>
        <pc:spChg chg="mod">
          <ac:chgData name="Felipe Alfonso González De León" userId="42470b28-9650-4c4b-bc5b-cf57e5b05fa8" providerId="ADAL" clId="{09C771A8-72D4-4318-B301-1CF77F118F79}" dt="2022-10-17T09:57:33.549" v="290" actId="1076"/>
          <ac:spMkLst>
            <pc:docMk/>
            <pc:sldMk cId="662440225" sldId="570"/>
            <ac:spMk id="34" creationId="{90ED814D-8B78-453F-A61D-EA9D3EA34A7A}"/>
          </ac:spMkLst>
        </pc:spChg>
        <pc:spChg chg="mod">
          <ac:chgData name="Felipe Alfonso González De León" userId="42470b28-9650-4c4b-bc5b-cf57e5b05fa8" providerId="ADAL" clId="{09C771A8-72D4-4318-B301-1CF77F118F79}" dt="2022-10-17T10:01:35.215" v="310" actId="1076"/>
          <ac:spMkLst>
            <pc:docMk/>
            <pc:sldMk cId="662440225" sldId="570"/>
            <ac:spMk id="35" creationId="{295FA6CB-C2F5-49BA-8AD3-F2F958E07FDE}"/>
          </ac:spMkLst>
        </pc:spChg>
        <pc:spChg chg="mod">
          <ac:chgData name="Felipe Alfonso González De León" userId="42470b28-9650-4c4b-bc5b-cf57e5b05fa8" providerId="ADAL" clId="{09C771A8-72D4-4318-B301-1CF77F118F79}" dt="2022-10-17T10:01:58.928" v="312" actId="1076"/>
          <ac:spMkLst>
            <pc:docMk/>
            <pc:sldMk cId="662440225" sldId="570"/>
            <ac:spMk id="36" creationId="{C85E1CEE-8C7F-4F88-B51B-7BC8EA69646E}"/>
          </ac:spMkLst>
        </pc:spChg>
        <pc:graphicFrameChg chg="add mod">
          <ac:chgData name="Felipe Alfonso González De León" userId="42470b28-9650-4c4b-bc5b-cf57e5b05fa8" providerId="ADAL" clId="{09C771A8-72D4-4318-B301-1CF77F118F79}" dt="2022-10-17T09:57:12.692" v="285" actId="1076"/>
          <ac:graphicFrameMkLst>
            <pc:docMk/>
            <pc:sldMk cId="662440225" sldId="570"/>
            <ac:graphicFrameMk id="26" creationId="{B75BF4D3-C98E-4D53-A9A4-52C5A8337829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7T10:00:06.669" v="305" actId="478"/>
          <ac:graphicFrameMkLst>
            <pc:docMk/>
            <pc:sldMk cId="662440225" sldId="570"/>
            <ac:graphicFrameMk id="28" creationId="{0E89D4CB-022B-49EF-89F9-2AB9E90033D8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09:51:18.738" v="261" actId="478"/>
          <ac:graphicFrameMkLst>
            <pc:docMk/>
            <pc:sldMk cId="662440225" sldId="570"/>
            <ac:graphicFrameMk id="29" creationId="{B75BF4D3-C98E-4D53-A9A4-52C5A8337829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09:57:49.915" v="293" actId="478"/>
          <ac:graphicFrameMkLst>
            <pc:docMk/>
            <pc:sldMk cId="662440225" sldId="570"/>
            <ac:graphicFrameMk id="31" creationId="{0E89D4CB-022B-49EF-89F9-2AB9E90033D8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7T10:02:34.440" v="321" actId="255"/>
          <ac:graphicFrameMkLst>
            <pc:docMk/>
            <pc:sldMk cId="662440225" sldId="570"/>
            <ac:graphicFrameMk id="37" creationId="{0E89D4CB-022B-49EF-89F9-2AB9E90033D8}"/>
          </ac:graphicFrameMkLst>
        </pc:graphicFrameChg>
        <pc:picChg chg="mod">
          <ac:chgData name="Felipe Alfonso González De León" userId="42470b28-9650-4c4b-bc5b-cf57e5b05fa8" providerId="ADAL" clId="{09C771A8-72D4-4318-B301-1CF77F118F79}" dt="2022-10-17T09:57:23.293" v="288" actId="1076"/>
          <ac:picMkLst>
            <pc:docMk/>
            <pc:sldMk cId="662440225" sldId="570"/>
            <ac:picMk id="30" creationId="{52ADC0DD-770C-4314-A9C6-A11D935B423D}"/>
          </ac:picMkLst>
        </pc:picChg>
        <pc:cxnChg chg="mod">
          <ac:chgData name="Felipe Alfonso González De León" userId="42470b28-9650-4c4b-bc5b-cf57e5b05fa8" providerId="ADAL" clId="{09C771A8-72D4-4318-B301-1CF77F118F79}" dt="2022-10-17T09:57:30.125" v="289" actId="1076"/>
          <ac:cxnSpMkLst>
            <pc:docMk/>
            <pc:sldMk cId="662440225" sldId="570"/>
            <ac:cxnSpMk id="5" creationId="{38ADAF35-7C81-49AF-BFEA-356981843E38}"/>
          </ac:cxnSpMkLst>
        </pc:cxnChg>
        <pc:cxnChg chg="mod">
          <ac:chgData name="Felipe Alfonso González De León" userId="42470b28-9650-4c4b-bc5b-cf57e5b05fa8" providerId="ADAL" clId="{09C771A8-72D4-4318-B301-1CF77F118F79}" dt="2022-10-17T10:02:04.224" v="314" actId="14100"/>
          <ac:cxnSpMkLst>
            <pc:docMk/>
            <pc:sldMk cId="662440225" sldId="570"/>
            <ac:cxnSpMk id="25" creationId="{C0658531-3A97-4063-AE24-032059DB8BB8}"/>
          </ac:cxnSpMkLst>
        </pc:cxnChg>
      </pc:sldChg>
      <pc:sldChg chg="addSp delSp modSp del mod ord">
        <pc:chgData name="Felipe Alfonso González De León" userId="42470b28-9650-4c4b-bc5b-cf57e5b05fa8" providerId="ADAL" clId="{09C771A8-72D4-4318-B301-1CF77F118F79}" dt="2022-10-18T12:58:09.021" v="1954" actId="2696"/>
        <pc:sldMkLst>
          <pc:docMk/>
          <pc:sldMk cId="427945753" sldId="580"/>
        </pc:sldMkLst>
        <pc:spChg chg="mod">
          <ac:chgData name="Felipe Alfonso González De León" userId="42470b28-9650-4c4b-bc5b-cf57e5b05fa8" providerId="ADAL" clId="{09C771A8-72D4-4318-B301-1CF77F118F79}" dt="2022-10-17T12:38:17.466" v="762" actId="14100"/>
          <ac:spMkLst>
            <pc:docMk/>
            <pc:sldMk cId="427945753" sldId="580"/>
            <ac:spMk id="4" creationId="{CA80AA9D-0DB7-2098-AEB8-E3819F5DC3C6}"/>
          </ac:spMkLst>
        </pc:spChg>
        <pc:spChg chg="mod">
          <ac:chgData name="Felipe Alfonso González De León" userId="42470b28-9650-4c4b-bc5b-cf57e5b05fa8" providerId="ADAL" clId="{09C771A8-72D4-4318-B301-1CF77F118F79}" dt="2022-10-18T09:38:59.458" v="1951" actId="20577"/>
          <ac:spMkLst>
            <pc:docMk/>
            <pc:sldMk cId="427945753" sldId="580"/>
            <ac:spMk id="40" creationId="{00000000-0000-0000-0000-000000000000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1" creationId="{DDFF31AF-EF00-48B7-B96C-1B949F849E70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2" creationId="{F84D2091-DDFE-494D-B693-C9ABAD01B259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3" creationId="{85E1C4EF-3996-46E4-882F-210DE7E63D23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4" creationId="{1F32115E-746F-4B94-A20F-391F7A28433F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5" creationId="{46957102-A6D1-4802-B60A-3895CA9F753B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6" creationId="{6E4BDA6D-11B5-4EEB-8BE0-405CDE055B2F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7" creationId="{D698F397-E3C6-4FA9-B416-D181528E8ABE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8" creationId="{6F91BE56-A844-42D5-870F-B9BA60C2A9BC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99" creationId="{CF2BDD38-5F17-4D0F-8451-A376F1E86A71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0" creationId="{1A8B9A1D-382C-46AF-8F97-D9B7F298DB68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1" creationId="{C9492476-9DDB-4A15-A12B-B53DA516EFE7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2" creationId="{B5843113-864E-4509-BDD9-AA041DDCB2C2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3" creationId="{F3354DE5-390C-41BD-8EC2-E1BFB4484738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4" creationId="{8A691418-E510-42C7-B22F-1B1C5C1F777C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5" creationId="{131EC4DD-A270-4040-A8F1-CDE7DE511341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6" creationId="{532C07F4-0C5D-4364-95B1-C1AEFB8FE725}"/>
          </ac:spMkLst>
        </pc:spChg>
        <pc:spChg chg="mod">
          <ac:chgData name="Felipe Alfonso González De León" userId="42470b28-9650-4c4b-bc5b-cf57e5b05fa8" providerId="ADAL" clId="{09C771A8-72D4-4318-B301-1CF77F118F79}" dt="2022-10-17T12:37:41.176" v="758" actId="12788"/>
          <ac:spMkLst>
            <pc:docMk/>
            <pc:sldMk cId="427945753" sldId="580"/>
            <ac:spMk id="107" creationId="{46996E0D-0D09-4249-9D61-A0CF98819A40}"/>
          </ac:spMkLst>
        </pc:spChg>
        <pc:graphicFrameChg chg="add mod">
          <ac:chgData name="Felipe Alfonso González De León" userId="42470b28-9650-4c4b-bc5b-cf57e5b05fa8" providerId="ADAL" clId="{09C771A8-72D4-4318-B301-1CF77F118F79}" dt="2022-10-17T12:21:05.446" v="594" actId="167"/>
          <ac:graphicFrameMkLst>
            <pc:docMk/>
            <pc:sldMk cId="427945753" sldId="580"/>
            <ac:graphicFrameMk id="46" creationId="{022E7EED-EEAF-4367-8C32-7BC2E037CA09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12:06:39.745" v="588" actId="478"/>
          <ac:graphicFrameMkLst>
            <pc:docMk/>
            <pc:sldMk cId="427945753" sldId="580"/>
            <ac:graphicFrameMk id="49" creationId="{53A6244D-2C18-4933-B3C0-472994162EB2}"/>
          </ac:graphicFrameMkLst>
        </pc:graphicFrame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74" creationId="{97EC7C34-13C9-4AC9-AE76-6300678B7CB6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75" creationId="{D726B3D6-280C-49C2-A1F0-FC0ECED4A963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76" creationId="{380CA4CF-6475-43D7-8B90-F6B77262CE22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77" creationId="{DD3B9F1A-8279-42D7-8A14-F5C2C6F2857E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78" creationId="{1635CD89-24D0-4589-A484-B67D809F99EB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79" creationId="{E1C892BA-E9EE-4148-85D0-E0C46BFCB40C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0" creationId="{1F836C09-0E5F-49F8-B054-FBF0CA16C41B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1" creationId="{CF7B0DA6-A901-4FD0-BDC6-AA4623C21FC1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2" creationId="{2ED067FA-BE28-4BB3-87D3-7D154770FA12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3" creationId="{56E88B2D-78D7-408C-83E2-4A48D1C04FED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4" creationId="{95E9B953-8C46-4FDD-BE03-8A08FC78F755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5" creationId="{4CC8EFF9-0D24-4725-A13F-0B6F15524CBA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6" creationId="{3A11CCD8-D547-4671-BF16-13BF9BF0D2E2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7" creationId="{6172345E-73EE-4050-93D7-E7D52F911C6B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8" creationId="{9C41CD3C-86B7-4D50-AF91-BB7DCDFA212F}"/>
          </ac:cxnSpMkLst>
        </pc:cxnChg>
        <pc:cxnChg chg="mod">
          <ac:chgData name="Felipe Alfonso González De León" userId="42470b28-9650-4c4b-bc5b-cf57e5b05fa8" providerId="ADAL" clId="{09C771A8-72D4-4318-B301-1CF77F118F79}" dt="2022-10-17T12:37:10.616" v="757" actId="552"/>
          <ac:cxnSpMkLst>
            <pc:docMk/>
            <pc:sldMk cId="427945753" sldId="580"/>
            <ac:cxnSpMk id="89" creationId="{977CC0C8-AC23-4F89-A92D-D3191EAD62E3}"/>
          </ac:cxnSpMkLst>
        </pc:cxnChg>
      </pc:sldChg>
      <pc:sldChg chg="addSp delSp modSp">
        <pc:chgData name="Felipe Alfonso González De León" userId="42470b28-9650-4c4b-bc5b-cf57e5b05fa8" providerId="ADAL" clId="{09C771A8-72D4-4318-B301-1CF77F118F79}" dt="2022-10-18T16:14:14.439" v="2570" actId="20577"/>
        <pc:sldMkLst>
          <pc:docMk/>
          <pc:sldMk cId="1868878651" sldId="600"/>
        </pc:sldMkLst>
        <pc:spChg chg="mod">
          <ac:chgData name="Felipe Alfonso González De León" userId="42470b28-9650-4c4b-bc5b-cf57e5b05fa8" providerId="ADAL" clId="{09C771A8-72D4-4318-B301-1CF77F118F79}" dt="2022-10-17T16:44:43.092" v="1719" actId="20577"/>
          <ac:spMkLst>
            <pc:docMk/>
            <pc:sldMk cId="1868878651" sldId="600"/>
            <ac:spMk id="11" creationId="{F5B04C86-096C-4C8B-9A6A-B7BEC66D9A4F}"/>
          </ac:spMkLst>
        </pc:spChg>
        <pc:spChg chg="mod">
          <ac:chgData name="Felipe Alfonso González De León" userId="42470b28-9650-4c4b-bc5b-cf57e5b05fa8" providerId="ADAL" clId="{09C771A8-72D4-4318-B301-1CF77F118F79}" dt="2022-10-18T16:14:14.439" v="2570" actId="20577"/>
          <ac:spMkLst>
            <pc:docMk/>
            <pc:sldMk cId="1868878651" sldId="600"/>
            <ac:spMk id="21" creationId="{A0B00CA4-AD1A-5A0E-89AA-7E8CEC34CCFF}"/>
          </ac:spMkLst>
        </pc:spChg>
        <pc:spChg chg="mod">
          <ac:chgData name="Felipe Alfonso González De León" userId="42470b28-9650-4c4b-bc5b-cf57e5b05fa8" providerId="ADAL" clId="{09C771A8-72D4-4318-B301-1CF77F118F79}" dt="2022-10-17T14:18:59.368" v="1133" actId="207"/>
          <ac:spMkLst>
            <pc:docMk/>
            <pc:sldMk cId="1868878651" sldId="600"/>
            <ac:spMk id="40" creationId="{00000000-0000-0000-0000-000000000000}"/>
          </ac:spMkLst>
        </pc:spChg>
        <pc:picChg chg="add mod">
          <ac:chgData name="Felipe Alfonso González De León" userId="42470b28-9650-4c4b-bc5b-cf57e5b05fa8" providerId="ADAL" clId="{09C771A8-72D4-4318-B301-1CF77F118F79}" dt="2022-10-17T16:40:03.983" v="1537" actId="1076"/>
          <ac:picMkLst>
            <pc:docMk/>
            <pc:sldMk cId="1868878651" sldId="600"/>
            <ac:picMk id="16" creationId="{0B16A5C7-E62E-4979-BB54-C91950F5004D}"/>
          </ac:picMkLst>
        </pc:picChg>
        <pc:picChg chg="del">
          <ac:chgData name="Felipe Alfonso González De León" userId="42470b28-9650-4c4b-bc5b-cf57e5b05fa8" providerId="ADAL" clId="{09C771A8-72D4-4318-B301-1CF77F118F79}" dt="2022-10-17T16:39:19.108" v="1530" actId="478"/>
          <ac:picMkLst>
            <pc:docMk/>
            <pc:sldMk cId="1868878651" sldId="600"/>
            <ac:picMk id="17" creationId="{F880746A-5D16-4D32-9646-645DEE0C67B6}"/>
          </ac:picMkLst>
        </pc:picChg>
        <pc:picChg chg="del">
          <ac:chgData name="Felipe Alfonso González De León" userId="42470b28-9650-4c4b-bc5b-cf57e5b05fa8" providerId="ADAL" clId="{09C771A8-72D4-4318-B301-1CF77F118F79}" dt="2022-10-17T16:39:20.357" v="1531" actId="478"/>
          <ac:picMkLst>
            <pc:docMk/>
            <pc:sldMk cId="1868878651" sldId="600"/>
            <ac:picMk id="18" creationId="{01444844-B119-4B1C-83BB-A4C44DF12057}"/>
          </ac:picMkLst>
        </pc:picChg>
        <pc:picChg chg="add mod">
          <ac:chgData name="Felipe Alfonso González De León" userId="42470b28-9650-4c4b-bc5b-cf57e5b05fa8" providerId="ADAL" clId="{09C771A8-72D4-4318-B301-1CF77F118F79}" dt="2022-10-17T16:40:07.519" v="1538" actId="1076"/>
          <ac:picMkLst>
            <pc:docMk/>
            <pc:sldMk cId="1868878651" sldId="600"/>
            <ac:picMk id="19" creationId="{BB54DA6A-416C-4373-A233-061BA484CB43}"/>
          </ac:picMkLst>
        </pc:picChg>
      </pc:sldChg>
      <pc:sldChg chg="addSp delSp modSp mod modNotesTx">
        <pc:chgData name="Felipe Alfonso González De León" userId="42470b28-9650-4c4b-bc5b-cf57e5b05fa8" providerId="ADAL" clId="{09C771A8-72D4-4318-B301-1CF77F118F79}" dt="2022-10-18T15:08:26.957" v="2428" actId="167"/>
        <pc:sldMkLst>
          <pc:docMk/>
          <pc:sldMk cId="4010407470" sldId="603"/>
        </pc:sldMkLst>
        <pc:spChg chg="mod">
          <ac:chgData name="Felipe Alfonso González De León" userId="42470b28-9650-4c4b-bc5b-cf57e5b05fa8" providerId="ADAL" clId="{09C771A8-72D4-4318-B301-1CF77F118F79}" dt="2022-10-17T09:34:21.988" v="222" actId="1076"/>
          <ac:spMkLst>
            <pc:docMk/>
            <pc:sldMk cId="4010407470" sldId="603"/>
            <ac:spMk id="4" creationId="{12693F63-22EF-47F3-B3C2-791BFFDBA408}"/>
          </ac:spMkLst>
        </pc:spChg>
        <pc:spChg chg="mod">
          <ac:chgData name="Felipe Alfonso González De León" userId="42470b28-9650-4c4b-bc5b-cf57e5b05fa8" providerId="ADAL" clId="{09C771A8-72D4-4318-B301-1CF77F118F79}" dt="2022-10-17T15:11:07.737" v="1196" actId="1076"/>
          <ac:spMkLst>
            <pc:docMk/>
            <pc:sldMk cId="4010407470" sldId="603"/>
            <ac:spMk id="24" creationId="{3287EF8F-4047-49C7-B4AC-882F098381EA}"/>
          </ac:spMkLst>
        </pc:spChg>
        <pc:spChg chg="mod">
          <ac:chgData name="Felipe Alfonso González De León" userId="42470b28-9650-4c4b-bc5b-cf57e5b05fa8" providerId="ADAL" clId="{09C771A8-72D4-4318-B301-1CF77F118F79}" dt="2022-10-17T15:11:20.054" v="1205" actId="20577"/>
          <ac:spMkLst>
            <pc:docMk/>
            <pc:sldMk cId="4010407470" sldId="603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8T15:08:17.187" v="2424" actId="478"/>
          <ac:graphicFrameMkLst>
            <pc:docMk/>
            <pc:sldMk cId="4010407470" sldId="603"/>
            <ac:graphicFrameMk id="16" creationId="{C44652B4-5885-4FBD-BDB8-4D6A0EE27419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15:08:26.957" v="2428" actId="167"/>
          <ac:graphicFrameMkLst>
            <pc:docMk/>
            <pc:sldMk cId="4010407470" sldId="603"/>
            <ac:graphicFrameMk id="20" creationId="{C44652B4-5885-4FBD-BDB8-4D6A0EE27419}"/>
          </ac:graphicFrameMkLst>
        </pc:graphicFrameChg>
      </pc:sldChg>
      <pc:sldChg chg="addSp delSp modSp mod delAnim modAnim">
        <pc:chgData name="Felipe Alfonso González De León" userId="42470b28-9650-4c4b-bc5b-cf57e5b05fa8" providerId="ADAL" clId="{09C771A8-72D4-4318-B301-1CF77F118F79}" dt="2022-10-19T08:41:43.148" v="3060" actId="20577"/>
        <pc:sldMkLst>
          <pc:docMk/>
          <pc:sldMk cId="3131376365" sldId="617"/>
        </pc:sldMkLst>
        <pc:spChg chg="add mod">
          <ac:chgData name="Felipe Alfonso González De León" userId="42470b28-9650-4c4b-bc5b-cf57e5b05fa8" providerId="ADAL" clId="{09C771A8-72D4-4318-B301-1CF77F118F79}" dt="2022-10-17T09:25:11.904" v="17" actId="1076"/>
          <ac:spMkLst>
            <pc:docMk/>
            <pc:sldMk cId="3131376365" sldId="617"/>
            <ac:spMk id="14" creationId="{917BC5EF-F4AB-4ECF-8DD3-B2936C270140}"/>
          </ac:spMkLst>
        </pc:spChg>
        <pc:spChg chg="del">
          <ac:chgData name="Felipe Alfonso González De León" userId="42470b28-9650-4c4b-bc5b-cf57e5b05fa8" providerId="ADAL" clId="{09C771A8-72D4-4318-B301-1CF77F118F79}" dt="2022-10-17T09:25:01.263" v="16" actId="478"/>
          <ac:spMkLst>
            <pc:docMk/>
            <pc:sldMk cId="3131376365" sldId="617"/>
            <ac:spMk id="15" creationId="{08EDDB6A-3821-4EA9-B4FB-123982EEA266}"/>
          </ac:spMkLst>
        </pc:spChg>
        <pc:spChg chg="add mod">
          <ac:chgData name="Felipe Alfonso González De León" userId="42470b28-9650-4c4b-bc5b-cf57e5b05fa8" providerId="ADAL" clId="{09C771A8-72D4-4318-B301-1CF77F118F79}" dt="2022-10-17T14:19:13.762" v="1136" actId="14100"/>
          <ac:spMkLst>
            <pc:docMk/>
            <pc:sldMk cId="3131376365" sldId="617"/>
            <ac:spMk id="17" creationId="{D1D837C0-0115-4D01-899D-B8925746FD1B}"/>
          </ac:spMkLst>
        </pc:spChg>
        <pc:spChg chg="add mod">
          <ac:chgData name="Felipe Alfonso González De León" userId="42470b28-9650-4c4b-bc5b-cf57e5b05fa8" providerId="ADAL" clId="{09C771A8-72D4-4318-B301-1CF77F118F79}" dt="2022-10-19T08:41:43.148" v="3060" actId="20577"/>
          <ac:spMkLst>
            <pc:docMk/>
            <pc:sldMk cId="3131376365" sldId="617"/>
            <ac:spMk id="19" creationId="{D890B4FE-23AA-4A80-B32E-CFC0A7AD37D8}"/>
          </ac:spMkLst>
        </pc:spChg>
        <pc:spChg chg="del">
          <ac:chgData name="Felipe Alfonso González De León" userId="42470b28-9650-4c4b-bc5b-cf57e5b05fa8" providerId="ADAL" clId="{09C771A8-72D4-4318-B301-1CF77F118F79}" dt="2022-10-17T09:24:08.997" v="1" actId="478"/>
          <ac:spMkLst>
            <pc:docMk/>
            <pc:sldMk cId="3131376365" sldId="617"/>
            <ac:spMk id="20" creationId="{1CD90F68-575F-428C-8F2C-56F0E6EC1E36}"/>
          </ac:spMkLst>
        </pc:spChg>
        <pc:spChg chg="add mod">
          <ac:chgData name="Felipe Alfonso González De León" userId="42470b28-9650-4c4b-bc5b-cf57e5b05fa8" providerId="ADAL" clId="{09C771A8-72D4-4318-B301-1CF77F118F79}" dt="2022-10-19T08:41:39.344" v="3058" actId="20577"/>
          <ac:spMkLst>
            <pc:docMk/>
            <pc:sldMk cId="3131376365" sldId="617"/>
            <ac:spMk id="21" creationId="{CBB434EE-23C9-49A8-8890-CE0301A823A6}"/>
          </ac:spMkLst>
        </pc:spChg>
        <pc:spChg chg="add mod">
          <ac:chgData name="Felipe Alfonso González De León" userId="42470b28-9650-4c4b-bc5b-cf57e5b05fa8" providerId="ADAL" clId="{09C771A8-72D4-4318-B301-1CF77F118F79}" dt="2022-10-17T13:40:32.908" v="969" actId="1076"/>
          <ac:spMkLst>
            <pc:docMk/>
            <pc:sldMk cId="3131376365" sldId="617"/>
            <ac:spMk id="22" creationId="{8053C26A-6D88-4D89-9C98-58E8ECCE4787}"/>
          </ac:spMkLst>
        </pc:spChg>
        <pc:spChg chg="mod">
          <ac:chgData name="Felipe Alfonso González De León" userId="42470b28-9650-4c4b-bc5b-cf57e5b05fa8" providerId="ADAL" clId="{09C771A8-72D4-4318-B301-1CF77F118F79}" dt="2022-10-17T14:19:43.993" v="1142" actId="20577"/>
          <ac:spMkLst>
            <pc:docMk/>
            <pc:sldMk cId="3131376365" sldId="617"/>
            <ac:spMk id="40" creationId="{00000000-0000-0000-0000-000000000000}"/>
          </ac:spMkLst>
        </pc:spChg>
        <pc:graphicFrameChg chg="del">
          <ac:chgData name="Felipe Alfonso González De León" userId="42470b28-9650-4c4b-bc5b-cf57e5b05fa8" providerId="ADAL" clId="{09C771A8-72D4-4318-B301-1CF77F118F79}" dt="2022-10-17T09:24:05.865" v="0" actId="478"/>
          <ac:graphicFrameMkLst>
            <pc:docMk/>
            <pc:sldMk cId="3131376365" sldId="617"/>
            <ac:graphicFrameMk id="16" creationId="{3216BB13-9900-45F9-B01A-A56DEA115D20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7T13:27:13.976" v="943" actId="478"/>
          <ac:graphicFrameMkLst>
            <pc:docMk/>
            <pc:sldMk cId="3131376365" sldId="617"/>
            <ac:graphicFrameMk id="18" creationId="{C2337341-A180-4F9F-884E-044440F9A018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7T13:27:33.897" v="948" actId="167"/>
          <ac:graphicFrameMkLst>
            <pc:docMk/>
            <pc:sldMk cId="3131376365" sldId="617"/>
            <ac:graphicFrameMk id="23" creationId="{180F5588-91C1-44B3-8CB1-30A3ACBB5961}"/>
          </ac:graphicFrameMkLst>
        </pc:graphicFrameChg>
        <pc:cxnChg chg="del">
          <ac:chgData name="Felipe Alfonso González De León" userId="42470b28-9650-4c4b-bc5b-cf57e5b05fa8" providerId="ADAL" clId="{09C771A8-72D4-4318-B301-1CF77F118F79}" dt="2022-10-17T09:24:10.076" v="2" actId="478"/>
          <ac:cxnSpMkLst>
            <pc:docMk/>
            <pc:sldMk cId="3131376365" sldId="617"/>
            <ac:cxnSpMk id="4" creationId="{662D2C16-0104-4A2B-9B1C-A04F5A2AF999}"/>
          </ac:cxnSpMkLst>
        </pc:cxnChg>
      </pc:sldChg>
      <pc:sldChg chg="addSp delSp modSp mod delAnim modAnim">
        <pc:chgData name="Felipe Alfonso González De León" userId="42470b28-9650-4c4b-bc5b-cf57e5b05fa8" providerId="ADAL" clId="{09C771A8-72D4-4318-B301-1CF77F118F79}" dt="2022-10-19T08:20:38.563" v="3056" actId="6549"/>
        <pc:sldMkLst>
          <pc:docMk/>
          <pc:sldMk cId="355898107" sldId="618"/>
        </pc:sldMkLst>
        <pc:spChg chg="del">
          <ac:chgData name="Felipe Alfonso González De León" userId="42470b28-9650-4c4b-bc5b-cf57e5b05fa8" providerId="ADAL" clId="{09C771A8-72D4-4318-B301-1CF77F118F79}" dt="2022-10-17T09:24:21.894" v="11" actId="478"/>
          <ac:spMkLst>
            <pc:docMk/>
            <pc:sldMk cId="355898107" sldId="618"/>
            <ac:spMk id="15" creationId="{08EDDB6A-3821-4EA9-B4FB-123982EEA266}"/>
          </ac:spMkLst>
        </pc:spChg>
        <pc:spChg chg="add mod">
          <ac:chgData name="Felipe Alfonso González De León" userId="42470b28-9650-4c4b-bc5b-cf57e5b05fa8" providerId="ADAL" clId="{09C771A8-72D4-4318-B301-1CF77F118F79}" dt="2022-10-17T13:39:30.412" v="963" actId="14100"/>
          <ac:spMkLst>
            <pc:docMk/>
            <pc:sldMk cId="355898107" sldId="618"/>
            <ac:spMk id="18" creationId="{E92DB2EC-B569-4841-9C9B-E1C32332ACA2}"/>
          </ac:spMkLst>
        </pc:spChg>
        <pc:spChg chg="del mod">
          <ac:chgData name="Felipe Alfonso González De León" userId="42470b28-9650-4c4b-bc5b-cf57e5b05fa8" providerId="ADAL" clId="{09C771A8-72D4-4318-B301-1CF77F118F79}" dt="2022-10-17T09:24:14.347" v="5" actId="478"/>
          <ac:spMkLst>
            <pc:docMk/>
            <pc:sldMk cId="355898107" sldId="618"/>
            <ac:spMk id="20" creationId="{1CD90F68-575F-428C-8F2C-56F0E6EC1E36}"/>
          </ac:spMkLst>
        </pc:spChg>
        <pc:spChg chg="add mod">
          <ac:chgData name="Felipe Alfonso González De León" userId="42470b28-9650-4c4b-bc5b-cf57e5b05fa8" providerId="ADAL" clId="{09C771A8-72D4-4318-B301-1CF77F118F79}" dt="2022-10-17T13:52:26.372" v="1029" actId="1076"/>
          <ac:spMkLst>
            <pc:docMk/>
            <pc:sldMk cId="355898107" sldId="618"/>
            <ac:spMk id="21" creationId="{032E39BF-403B-4F61-9D39-BDE81761D110}"/>
          </ac:spMkLst>
        </pc:spChg>
        <pc:spChg chg="add mod">
          <ac:chgData name="Felipe Alfonso González De León" userId="42470b28-9650-4c4b-bc5b-cf57e5b05fa8" providerId="ADAL" clId="{09C771A8-72D4-4318-B301-1CF77F118F79}" dt="2022-10-17T13:40:47.405" v="970" actId="1076"/>
          <ac:spMkLst>
            <pc:docMk/>
            <pc:sldMk cId="355898107" sldId="618"/>
            <ac:spMk id="24" creationId="{3568E86F-6380-4519-8405-C8EE479B9A43}"/>
          </ac:spMkLst>
        </pc:spChg>
        <pc:spChg chg="add mod">
          <ac:chgData name="Felipe Alfonso González De León" userId="42470b28-9650-4c4b-bc5b-cf57e5b05fa8" providerId="ADAL" clId="{09C771A8-72D4-4318-B301-1CF77F118F79}" dt="2022-10-17T13:52:30.639" v="1030" actId="1076"/>
          <ac:spMkLst>
            <pc:docMk/>
            <pc:sldMk cId="355898107" sldId="618"/>
            <ac:spMk id="25" creationId="{7128B795-284D-4E86-9C57-D415AC3C1CCA}"/>
          </ac:spMkLst>
        </pc:spChg>
        <pc:spChg chg="del mod">
          <ac:chgData name="Felipe Alfonso González De León" userId="42470b28-9650-4c4b-bc5b-cf57e5b05fa8" providerId="ADAL" clId="{09C771A8-72D4-4318-B301-1CF77F118F79}" dt="2022-10-17T09:24:18.190" v="9" actId="478"/>
          <ac:spMkLst>
            <pc:docMk/>
            <pc:sldMk cId="355898107" sldId="618"/>
            <ac:spMk id="33" creationId="{82183E59-03D2-43C6-93A6-58B3F5B5DB69}"/>
          </ac:spMkLst>
        </pc:spChg>
        <pc:spChg chg="mod">
          <ac:chgData name="Felipe Alfonso González De León" userId="42470b28-9650-4c4b-bc5b-cf57e5b05fa8" providerId="ADAL" clId="{09C771A8-72D4-4318-B301-1CF77F118F79}" dt="2022-10-19T08:20:38.563" v="3056" actId="6549"/>
          <ac:spMkLst>
            <pc:docMk/>
            <pc:sldMk cId="355898107" sldId="618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7T13:38:53.300" v="954" actId="478"/>
          <ac:graphicFrameMkLst>
            <pc:docMk/>
            <pc:sldMk cId="355898107" sldId="618"/>
            <ac:graphicFrameMk id="19" creationId="{BA498E55-8979-442B-AFFF-6369745279F9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09:24:12.444" v="3" actId="478"/>
          <ac:graphicFrameMkLst>
            <pc:docMk/>
            <pc:sldMk cId="355898107" sldId="618"/>
            <ac:graphicFrameMk id="22" creationId="{BB6881E4-F9B9-4E78-A2C7-E43AB02B7051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09:24:16.487" v="7" actId="478"/>
          <ac:graphicFrameMkLst>
            <pc:docMk/>
            <pc:sldMk cId="355898107" sldId="618"/>
            <ac:graphicFrameMk id="23" creationId="{217A1071-9021-4E1F-904A-FC51E0F64BE3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7T13:39:36.182" v="964" actId="167"/>
          <ac:graphicFrameMkLst>
            <pc:docMk/>
            <pc:sldMk cId="355898107" sldId="618"/>
            <ac:graphicFrameMk id="26" creationId="{674C90FD-3BF2-4ED5-A04C-9C741FE07700}"/>
          </ac:graphicFrameMkLst>
        </pc:graphicFrameChg>
        <pc:cxnChg chg="del">
          <ac:chgData name="Felipe Alfonso González De León" userId="42470b28-9650-4c4b-bc5b-cf57e5b05fa8" providerId="ADAL" clId="{09C771A8-72D4-4318-B301-1CF77F118F79}" dt="2022-10-17T09:24:15.286" v="6" actId="478"/>
          <ac:cxnSpMkLst>
            <pc:docMk/>
            <pc:sldMk cId="355898107" sldId="618"/>
            <ac:cxnSpMk id="4" creationId="{662D2C16-0104-4A2B-9B1C-A04F5A2AF999}"/>
          </ac:cxnSpMkLst>
        </pc:cxnChg>
        <pc:cxnChg chg="del">
          <ac:chgData name="Felipe Alfonso González De León" userId="42470b28-9650-4c4b-bc5b-cf57e5b05fa8" providerId="ADAL" clId="{09C771A8-72D4-4318-B301-1CF77F118F79}" dt="2022-10-17T09:24:19.107" v="10" actId="478"/>
          <ac:cxnSpMkLst>
            <pc:docMk/>
            <pc:sldMk cId="355898107" sldId="618"/>
            <ac:cxnSpMk id="32" creationId="{E50CC165-D1EB-49C4-A726-6C248B9B5E61}"/>
          </ac:cxnSpMkLst>
        </pc:cxnChg>
      </pc:sldChg>
      <pc:sldChg chg="addSp delSp modSp mod">
        <pc:chgData name="Felipe Alfonso González De León" userId="42470b28-9650-4c4b-bc5b-cf57e5b05fa8" providerId="ADAL" clId="{09C771A8-72D4-4318-B301-1CF77F118F79}" dt="2022-10-18T17:05:57.870" v="2623" actId="20577"/>
        <pc:sldMkLst>
          <pc:docMk/>
          <pc:sldMk cId="3006293330" sldId="620"/>
        </pc:sldMkLst>
        <pc:spChg chg="mod">
          <ac:chgData name="Felipe Alfonso González De León" userId="42470b28-9650-4c4b-bc5b-cf57e5b05fa8" providerId="ADAL" clId="{09C771A8-72D4-4318-B301-1CF77F118F79}" dt="2022-10-17T11:00:48.642" v="535" actId="1076"/>
          <ac:spMkLst>
            <pc:docMk/>
            <pc:sldMk cId="3006293330" sldId="620"/>
            <ac:spMk id="14" creationId="{A46B9881-29A3-4DD6-AFF3-816537876EAF}"/>
          </ac:spMkLst>
        </pc:spChg>
        <pc:spChg chg="mod">
          <ac:chgData name="Felipe Alfonso González De León" userId="42470b28-9650-4c4b-bc5b-cf57e5b05fa8" providerId="ADAL" clId="{09C771A8-72D4-4318-B301-1CF77F118F79}" dt="2022-10-18T17:05:57.870" v="2623" actId="20577"/>
          <ac:spMkLst>
            <pc:docMk/>
            <pc:sldMk cId="3006293330" sldId="620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8T15:07:13.375" v="2423" actId="1076"/>
          <ac:graphicFrameMkLst>
            <pc:docMk/>
            <pc:sldMk cId="3006293330" sldId="620"/>
            <ac:graphicFrameMk id="13" creationId="{B5725F1C-9C23-4ADA-BE84-C0B5D519026E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15:06:52.819" v="2417" actId="478"/>
          <ac:graphicFrameMkLst>
            <pc:docMk/>
            <pc:sldMk cId="3006293330" sldId="620"/>
            <ac:graphicFrameMk id="15" creationId="{B5725F1C-9C23-4ADA-BE84-C0B5D519026E}"/>
          </ac:graphicFrameMkLst>
        </pc:graphicFrameChg>
      </pc:sldChg>
      <pc:sldChg chg="modSp">
        <pc:chgData name="Felipe Alfonso González De León" userId="42470b28-9650-4c4b-bc5b-cf57e5b05fa8" providerId="ADAL" clId="{09C771A8-72D4-4318-B301-1CF77F118F79}" dt="2022-10-18T18:18:18.271" v="2891" actId="20577"/>
        <pc:sldMkLst>
          <pc:docMk/>
          <pc:sldMk cId="3501816197" sldId="625"/>
        </pc:sldMkLst>
        <pc:spChg chg="mod">
          <ac:chgData name="Felipe Alfonso González De León" userId="42470b28-9650-4c4b-bc5b-cf57e5b05fa8" providerId="ADAL" clId="{09C771A8-72D4-4318-B301-1CF77F118F79}" dt="2022-10-18T18:18:15.520" v="2884" actId="20577"/>
          <ac:spMkLst>
            <pc:docMk/>
            <pc:sldMk cId="3501816197" sldId="625"/>
            <ac:spMk id="4" creationId="{00000000-0000-0000-0000-000000000000}"/>
          </ac:spMkLst>
        </pc:spChg>
        <pc:spChg chg="mod">
          <ac:chgData name="Felipe Alfonso González De León" userId="42470b28-9650-4c4b-bc5b-cf57e5b05fa8" providerId="ADAL" clId="{09C771A8-72D4-4318-B301-1CF77F118F79}" dt="2022-10-18T18:18:18.271" v="2891" actId="20577"/>
          <ac:spMkLst>
            <pc:docMk/>
            <pc:sldMk cId="3501816197" sldId="625"/>
            <ac:spMk id="11" creationId="{00000000-0000-0000-0000-000000000000}"/>
          </ac:spMkLst>
        </pc:spChg>
      </pc:sldChg>
      <pc:sldChg chg="addSp delSp modSp mod">
        <pc:chgData name="Felipe Alfonso González De León" userId="42470b28-9650-4c4b-bc5b-cf57e5b05fa8" providerId="ADAL" clId="{09C771A8-72D4-4318-B301-1CF77F118F79}" dt="2022-10-18T17:42:28.747" v="2752" actId="2085"/>
        <pc:sldMkLst>
          <pc:docMk/>
          <pc:sldMk cId="3655506278" sldId="628"/>
        </pc:sldMkLst>
        <pc:spChg chg="mod">
          <ac:chgData name="Felipe Alfonso González De León" userId="42470b28-9650-4c4b-bc5b-cf57e5b05fa8" providerId="ADAL" clId="{09C771A8-72D4-4318-B301-1CF77F118F79}" dt="2022-10-17T11:27:56.651" v="579" actId="20577"/>
          <ac:spMkLst>
            <pc:docMk/>
            <pc:sldMk cId="3655506278" sldId="628"/>
            <ac:spMk id="14" creationId="{A46B9881-29A3-4DD6-AFF3-816537876EAF}"/>
          </ac:spMkLst>
        </pc:spChg>
        <pc:spChg chg="mod">
          <ac:chgData name="Felipe Alfonso González De León" userId="42470b28-9650-4c4b-bc5b-cf57e5b05fa8" providerId="ADAL" clId="{09C771A8-72D4-4318-B301-1CF77F118F79}" dt="2022-10-18T17:06:17.831" v="2624" actId="20577"/>
          <ac:spMkLst>
            <pc:docMk/>
            <pc:sldMk cId="3655506278" sldId="628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8T17:42:10.270" v="2748" actId="478"/>
          <ac:graphicFrameMkLst>
            <pc:docMk/>
            <pc:sldMk cId="3655506278" sldId="628"/>
            <ac:graphicFrameMk id="13" creationId="{9EFA9827-4EC1-4B55-B721-FE6F0A1D2955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15:09:06.951" v="2429" actId="478"/>
          <ac:graphicFrameMkLst>
            <pc:docMk/>
            <pc:sldMk cId="3655506278" sldId="628"/>
            <ac:graphicFrameMk id="15" creationId="{9EFA9827-4EC1-4B55-B721-FE6F0A1D2955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8T17:42:28.747" v="2752" actId="2085"/>
          <ac:graphicFrameMkLst>
            <pc:docMk/>
            <pc:sldMk cId="3655506278" sldId="628"/>
            <ac:graphicFrameMk id="16" creationId="{9EFA9827-4EC1-4B55-B721-FE6F0A1D2955}"/>
          </ac:graphicFrameMkLst>
        </pc:graphicFrameChg>
      </pc:sldChg>
      <pc:sldChg chg="addSp delSp modSp mod modAnim">
        <pc:chgData name="Felipe Alfonso González De León" userId="42470b28-9650-4c4b-bc5b-cf57e5b05fa8" providerId="ADAL" clId="{09C771A8-72D4-4318-B301-1CF77F118F79}" dt="2022-10-17T14:20:01.030" v="1144" actId="207"/>
        <pc:sldMkLst>
          <pc:docMk/>
          <pc:sldMk cId="3012224967" sldId="629"/>
        </pc:sldMkLst>
        <pc:spChg chg="mod">
          <ac:chgData name="Felipe Alfonso González De León" userId="42470b28-9650-4c4b-bc5b-cf57e5b05fa8" providerId="ADAL" clId="{09C771A8-72D4-4318-B301-1CF77F118F79}" dt="2022-10-17T14:20:01.030" v="1144" actId="207"/>
          <ac:spMkLst>
            <pc:docMk/>
            <pc:sldMk cId="3012224967" sldId="629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7T12:43:30.335" v="767" actId="478"/>
          <ac:graphicFrameMkLst>
            <pc:docMk/>
            <pc:sldMk cId="3012224967" sldId="629"/>
            <ac:graphicFrameMk id="10" creationId="{9592200B-C967-4421-8B77-01930ED0DAC5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12:42:33.589" v="763" actId="478"/>
          <ac:graphicFrameMkLst>
            <pc:docMk/>
            <pc:sldMk cId="3012224967" sldId="629"/>
            <ac:graphicFrameMk id="11" creationId="{9592200B-C967-4421-8B77-01930ED0DAC5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7T12:44:15.099" v="776" actId="255"/>
          <ac:graphicFrameMkLst>
            <pc:docMk/>
            <pc:sldMk cId="3012224967" sldId="629"/>
            <ac:graphicFrameMk id="14" creationId="{9592200B-C967-4421-8B77-01930ED0DAC5}"/>
          </ac:graphicFrameMkLst>
        </pc:graphicFrameChg>
      </pc:sldChg>
      <pc:sldChg chg="modSp del">
        <pc:chgData name="Felipe Alfonso González De León" userId="42470b28-9650-4c4b-bc5b-cf57e5b05fa8" providerId="ADAL" clId="{09C771A8-72D4-4318-B301-1CF77F118F79}" dt="2022-10-18T12:57:54.009" v="1952" actId="2696"/>
        <pc:sldMkLst>
          <pc:docMk/>
          <pc:sldMk cId="1063902469" sldId="632"/>
        </pc:sldMkLst>
        <pc:spChg chg="mod">
          <ac:chgData name="Felipe Alfonso González De León" userId="42470b28-9650-4c4b-bc5b-cf57e5b05fa8" providerId="ADAL" clId="{09C771A8-72D4-4318-B301-1CF77F118F79}" dt="2022-10-17T09:48:23.582" v="259" actId="207"/>
          <ac:spMkLst>
            <pc:docMk/>
            <pc:sldMk cId="1063902469" sldId="632"/>
            <ac:spMk id="40" creationId="{00000000-0000-0000-0000-000000000000}"/>
          </ac:spMkLst>
        </pc:spChg>
      </pc:sldChg>
      <pc:sldChg chg="modSp del">
        <pc:chgData name="Felipe Alfonso González De León" userId="42470b28-9650-4c4b-bc5b-cf57e5b05fa8" providerId="ADAL" clId="{09C771A8-72D4-4318-B301-1CF77F118F79}" dt="2022-10-18T12:57:55.835" v="1953" actId="2696"/>
        <pc:sldMkLst>
          <pc:docMk/>
          <pc:sldMk cId="2350736581" sldId="634"/>
        </pc:sldMkLst>
        <pc:spChg chg="mod">
          <ac:chgData name="Felipe Alfonso González De León" userId="42470b28-9650-4c4b-bc5b-cf57e5b05fa8" providerId="ADAL" clId="{09C771A8-72D4-4318-B301-1CF77F118F79}" dt="2022-10-17T09:48:28.359" v="260" actId="207"/>
          <ac:spMkLst>
            <pc:docMk/>
            <pc:sldMk cId="2350736581" sldId="634"/>
            <ac:spMk id="40" creationId="{00000000-0000-0000-0000-000000000000}"/>
          </ac:spMkLst>
        </pc:spChg>
      </pc:sldChg>
      <pc:sldChg chg="addSp delSp modSp add mod ord delAnim modAnim">
        <pc:chgData name="Felipe Alfonso González De León" userId="42470b28-9650-4c4b-bc5b-cf57e5b05fa8" providerId="ADAL" clId="{09C771A8-72D4-4318-B301-1CF77F118F79}" dt="2022-10-19T10:04:56.923" v="3075"/>
        <pc:sldMkLst>
          <pc:docMk/>
          <pc:sldMk cId="2370534029" sldId="635"/>
        </pc:sldMkLst>
        <pc:spChg chg="mod">
          <ac:chgData name="Felipe Alfonso González De León" userId="42470b28-9650-4c4b-bc5b-cf57e5b05fa8" providerId="ADAL" clId="{09C771A8-72D4-4318-B301-1CF77F118F79}" dt="2022-10-17T14:20:26.048" v="1151" actId="207"/>
          <ac:spMkLst>
            <pc:docMk/>
            <pc:sldMk cId="2370534029" sldId="635"/>
            <ac:spMk id="3" creationId="{D4D156F5-5DE7-4584-8537-8E90F2DD5734}"/>
          </ac:spMkLst>
        </pc:spChg>
        <pc:spChg chg="del">
          <ac:chgData name="Felipe Alfonso González De León" userId="42470b28-9650-4c4b-bc5b-cf57e5b05fa8" providerId="ADAL" clId="{09C771A8-72D4-4318-B301-1CF77F118F79}" dt="2022-10-17T10:40:25.237" v="357" actId="478"/>
          <ac:spMkLst>
            <pc:docMk/>
            <pc:sldMk cId="2370534029" sldId="635"/>
            <ac:spMk id="15" creationId="{02915FCD-2C3A-419E-ABD0-DE048DBE4235}"/>
          </ac:spMkLst>
        </pc:spChg>
        <pc:spChg chg="del">
          <ac:chgData name="Felipe Alfonso González De León" userId="42470b28-9650-4c4b-bc5b-cf57e5b05fa8" providerId="ADAL" clId="{09C771A8-72D4-4318-B301-1CF77F118F79}" dt="2022-10-17T10:40:27.331" v="358" actId="478"/>
          <ac:spMkLst>
            <pc:docMk/>
            <pc:sldMk cId="2370534029" sldId="635"/>
            <ac:spMk id="16" creationId="{F9ECAFD7-9A2D-4CDD-9603-7920E0846A14}"/>
          </ac:spMkLst>
        </pc:spChg>
        <pc:spChg chg="del">
          <ac:chgData name="Felipe Alfonso González De León" userId="42470b28-9650-4c4b-bc5b-cf57e5b05fa8" providerId="ADAL" clId="{09C771A8-72D4-4318-B301-1CF77F118F79}" dt="2022-10-17T10:40:07.780" v="347" actId="478"/>
          <ac:spMkLst>
            <pc:docMk/>
            <pc:sldMk cId="2370534029" sldId="635"/>
            <ac:spMk id="18" creationId="{BD9BBB95-E35C-4C1A-A308-17EEE92BA7C9}"/>
          </ac:spMkLst>
        </pc:spChg>
        <pc:spChg chg="del">
          <ac:chgData name="Felipe Alfonso González De León" userId="42470b28-9650-4c4b-bc5b-cf57e5b05fa8" providerId="ADAL" clId="{09C771A8-72D4-4318-B301-1CF77F118F79}" dt="2022-10-17T10:40:14.924" v="351" actId="478"/>
          <ac:spMkLst>
            <pc:docMk/>
            <pc:sldMk cId="2370534029" sldId="635"/>
            <ac:spMk id="19" creationId="{5086CABD-4287-48D9-81E2-50DEF40AB69F}"/>
          </ac:spMkLst>
        </pc:spChg>
        <pc:spChg chg="add mod">
          <ac:chgData name="Felipe Alfonso González De León" userId="42470b28-9650-4c4b-bc5b-cf57e5b05fa8" providerId="ADAL" clId="{09C771A8-72D4-4318-B301-1CF77F118F79}" dt="2022-10-18T16:03:21.119" v="2557" actId="1076"/>
          <ac:spMkLst>
            <pc:docMk/>
            <pc:sldMk cId="2370534029" sldId="635"/>
            <ac:spMk id="28" creationId="{0274B227-5155-4E0E-9F48-74FD454F8001}"/>
          </ac:spMkLst>
        </pc:spChg>
        <pc:spChg chg="del">
          <ac:chgData name="Felipe Alfonso González De León" userId="42470b28-9650-4c4b-bc5b-cf57e5b05fa8" providerId="ADAL" clId="{09C771A8-72D4-4318-B301-1CF77F118F79}" dt="2022-10-17T10:40:10.049" v="348" actId="478"/>
          <ac:spMkLst>
            <pc:docMk/>
            <pc:sldMk cId="2370534029" sldId="635"/>
            <ac:spMk id="33" creationId="{05EA9A81-C8BB-4FFF-9994-544BEC66AA07}"/>
          </ac:spMkLst>
        </pc:spChg>
        <pc:spChg chg="del">
          <ac:chgData name="Felipe Alfonso González De León" userId="42470b28-9650-4c4b-bc5b-cf57e5b05fa8" providerId="ADAL" clId="{09C771A8-72D4-4318-B301-1CF77F118F79}" dt="2022-10-17T10:40:12.968" v="350" actId="478"/>
          <ac:spMkLst>
            <pc:docMk/>
            <pc:sldMk cId="2370534029" sldId="635"/>
            <ac:spMk id="34" creationId="{90ED814D-8B78-453F-A61D-EA9D3EA34A7A}"/>
          </ac:spMkLst>
        </pc:spChg>
        <pc:spChg chg="del">
          <ac:chgData name="Felipe Alfonso González De León" userId="42470b28-9650-4c4b-bc5b-cf57e5b05fa8" providerId="ADAL" clId="{09C771A8-72D4-4318-B301-1CF77F118F79}" dt="2022-10-17T10:40:18.275" v="353" actId="478"/>
          <ac:spMkLst>
            <pc:docMk/>
            <pc:sldMk cId="2370534029" sldId="635"/>
            <ac:spMk id="35" creationId="{295FA6CB-C2F5-49BA-8AD3-F2F958E07FDE}"/>
          </ac:spMkLst>
        </pc:spChg>
        <pc:spChg chg="del">
          <ac:chgData name="Felipe Alfonso González De León" userId="42470b28-9650-4c4b-bc5b-cf57e5b05fa8" providerId="ADAL" clId="{09C771A8-72D4-4318-B301-1CF77F118F79}" dt="2022-10-17T10:40:21.565" v="355" actId="478"/>
          <ac:spMkLst>
            <pc:docMk/>
            <pc:sldMk cId="2370534029" sldId="635"/>
            <ac:spMk id="36" creationId="{C85E1CEE-8C7F-4F88-B51B-7BC8EA69646E}"/>
          </ac:spMkLst>
        </pc:spChg>
        <pc:graphicFrameChg chg="add mod">
          <ac:chgData name="Felipe Alfonso González De León" userId="42470b28-9650-4c4b-bc5b-cf57e5b05fa8" providerId="ADAL" clId="{09C771A8-72D4-4318-B301-1CF77F118F79}" dt="2022-10-18T16:03:06.957" v="2555" actId="167"/>
          <ac:graphicFrameMkLst>
            <pc:docMk/>
            <pc:sldMk cId="2370534029" sldId="635"/>
            <ac:graphicFrameMk id="13" creationId="{D90D2549-17AB-4444-9CC1-852086D2A688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10:40:05.058" v="346" actId="478"/>
          <ac:graphicFrameMkLst>
            <pc:docMk/>
            <pc:sldMk cId="2370534029" sldId="635"/>
            <ac:graphicFrameMk id="26" creationId="{B75BF4D3-C98E-4D53-A9A4-52C5A8337829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16:01:02.408" v="2539" actId="478"/>
          <ac:graphicFrameMkLst>
            <pc:docMk/>
            <pc:sldMk cId="2370534029" sldId="635"/>
            <ac:graphicFrameMk id="27" creationId="{D90D2549-17AB-4444-9CC1-852086D2A688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10:40:16.426" v="352" actId="478"/>
          <ac:graphicFrameMkLst>
            <pc:docMk/>
            <pc:sldMk cId="2370534029" sldId="635"/>
            <ac:graphicFrameMk id="37" creationId="{0E89D4CB-022B-49EF-89F9-2AB9E90033D8}"/>
          </ac:graphicFrameMkLst>
        </pc:graphicFrameChg>
        <pc:picChg chg="del mod">
          <ac:chgData name="Felipe Alfonso González De León" userId="42470b28-9650-4c4b-bc5b-cf57e5b05fa8" providerId="ADAL" clId="{09C771A8-72D4-4318-B301-1CF77F118F79}" dt="2022-10-17T10:40:58.166" v="365" actId="478"/>
          <ac:picMkLst>
            <pc:docMk/>
            <pc:sldMk cId="2370534029" sldId="635"/>
            <ac:picMk id="30" creationId="{52ADC0DD-770C-4314-A9C6-A11D935B423D}"/>
          </ac:picMkLst>
        </pc:picChg>
        <pc:picChg chg="del">
          <ac:chgData name="Felipe Alfonso González De León" userId="42470b28-9650-4c4b-bc5b-cf57e5b05fa8" providerId="ADAL" clId="{09C771A8-72D4-4318-B301-1CF77F118F79}" dt="2022-10-17T10:40:23.399" v="356" actId="478"/>
          <ac:picMkLst>
            <pc:docMk/>
            <pc:sldMk cId="2370534029" sldId="635"/>
            <ac:picMk id="32" creationId="{1A0AAED2-92CC-4C4B-B823-E4DF7DBF2912}"/>
          </ac:picMkLst>
        </pc:picChg>
        <pc:cxnChg chg="del">
          <ac:chgData name="Felipe Alfonso González De León" userId="42470b28-9650-4c4b-bc5b-cf57e5b05fa8" providerId="ADAL" clId="{09C771A8-72D4-4318-B301-1CF77F118F79}" dt="2022-10-17T10:40:11.292" v="349" actId="478"/>
          <ac:cxnSpMkLst>
            <pc:docMk/>
            <pc:sldMk cId="2370534029" sldId="635"/>
            <ac:cxnSpMk id="5" creationId="{38ADAF35-7C81-49AF-BFEA-356981843E38}"/>
          </ac:cxnSpMkLst>
        </pc:cxnChg>
        <pc:cxnChg chg="del">
          <ac:chgData name="Felipe Alfonso González De León" userId="42470b28-9650-4c4b-bc5b-cf57e5b05fa8" providerId="ADAL" clId="{09C771A8-72D4-4318-B301-1CF77F118F79}" dt="2022-10-17T10:40:19.633" v="354" actId="478"/>
          <ac:cxnSpMkLst>
            <pc:docMk/>
            <pc:sldMk cId="2370534029" sldId="635"/>
            <ac:cxnSpMk id="25" creationId="{C0658531-3A97-4063-AE24-032059DB8BB8}"/>
          </ac:cxnSpMkLst>
        </pc:cxnChg>
      </pc:sldChg>
      <pc:sldChg chg="addSp delSp modSp add mod modAnim">
        <pc:chgData name="Felipe Alfonso González De León" userId="42470b28-9650-4c4b-bc5b-cf57e5b05fa8" providerId="ADAL" clId="{09C771A8-72D4-4318-B301-1CF77F118F79}" dt="2022-10-18T12:59:29.036" v="1964" actId="1076"/>
        <pc:sldMkLst>
          <pc:docMk/>
          <pc:sldMk cId="1913136877" sldId="636"/>
        </pc:sldMkLst>
        <pc:spChg chg="add del mod">
          <ac:chgData name="Felipe Alfonso González De León" userId="42470b28-9650-4c4b-bc5b-cf57e5b05fa8" providerId="ADAL" clId="{09C771A8-72D4-4318-B301-1CF77F118F79}" dt="2022-10-18T12:59:29.036" v="1964" actId="1076"/>
          <ac:spMkLst>
            <pc:docMk/>
            <pc:sldMk cId="1913136877" sldId="636"/>
            <ac:spMk id="15" creationId="{81FFF95C-AC5D-4619-9329-AADD9C2B7B5F}"/>
          </ac:spMkLst>
        </pc:spChg>
        <pc:spChg chg="add del mod">
          <ac:chgData name="Felipe Alfonso González De León" userId="42470b28-9650-4c4b-bc5b-cf57e5b05fa8" providerId="ADAL" clId="{09C771A8-72D4-4318-B301-1CF77F118F79}" dt="2022-10-18T12:59:09.556" v="1961" actId="1076"/>
          <ac:spMkLst>
            <pc:docMk/>
            <pc:sldMk cId="1913136877" sldId="636"/>
            <ac:spMk id="16" creationId="{F72FF0B2-35B4-4672-82B5-64F8C6EBEAC6}"/>
          </ac:spMkLst>
        </pc:spChg>
        <pc:spChg chg="mod">
          <ac:chgData name="Felipe Alfonso González De León" userId="42470b28-9650-4c4b-bc5b-cf57e5b05fa8" providerId="ADAL" clId="{09C771A8-72D4-4318-B301-1CF77F118F79}" dt="2022-10-17T14:20:06.115" v="1145" actId="207"/>
          <ac:spMkLst>
            <pc:docMk/>
            <pc:sldMk cId="1913136877" sldId="636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7T13:00:38.916" v="814" actId="478"/>
          <ac:graphicFrameMkLst>
            <pc:docMk/>
            <pc:sldMk cId="1913136877" sldId="636"/>
            <ac:graphicFrameMk id="10" creationId="{3852E722-8522-4752-8C42-6328C873484C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13:00:20.432" v="808" actId="478"/>
          <ac:graphicFrameMkLst>
            <pc:docMk/>
            <pc:sldMk cId="1913136877" sldId="636"/>
            <ac:graphicFrameMk id="14" creationId="{9592200B-C967-4421-8B77-01930ED0DAC5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8T12:59:09.556" v="1961" actId="1076"/>
          <ac:graphicFrameMkLst>
            <pc:docMk/>
            <pc:sldMk cId="1913136877" sldId="636"/>
            <ac:graphicFrameMk id="17" creationId="{900D2C43-6D2B-43FD-A138-2DB11B404D34}"/>
          </ac:graphicFrameMkLst>
        </pc:graphicFrameChg>
        <pc:cxnChg chg="add del mod">
          <ac:chgData name="Felipe Alfonso González De León" userId="42470b28-9650-4c4b-bc5b-cf57e5b05fa8" providerId="ADAL" clId="{09C771A8-72D4-4318-B301-1CF77F118F79}" dt="2022-10-18T12:59:26.332" v="1963" actId="14100"/>
          <ac:cxnSpMkLst>
            <pc:docMk/>
            <pc:sldMk cId="1913136877" sldId="636"/>
            <ac:cxnSpMk id="11" creationId="{39766433-7B2D-4CBE-868E-323318BCCA6E}"/>
          </ac:cxnSpMkLst>
        </pc:cxnChg>
      </pc:sldChg>
      <pc:sldChg chg="addSp delSp modSp add mod modAnim">
        <pc:chgData name="Felipe Alfonso González De León" userId="42470b28-9650-4c4b-bc5b-cf57e5b05fa8" providerId="ADAL" clId="{09C771A8-72D4-4318-B301-1CF77F118F79}" dt="2022-10-19T10:03:11.517" v="3071"/>
        <pc:sldMkLst>
          <pc:docMk/>
          <pc:sldMk cId="886695916" sldId="637"/>
        </pc:sldMkLst>
        <pc:spChg chg="mod">
          <ac:chgData name="Felipe Alfonso González De León" userId="42470b28-9650-4c4b-bc5b-cf57e5b05fa8" providerId="ADAL" clId="{09C771A8-72D4-4318-B301-1CF77F118F79}" dt="2022-10-17T15:35:14.515" v="1441" actId="20577"/>
          <ac:spMkLst>
            <pc:docMk/>
            <pc:sldMk cId="886695916" sldId="637"/>
            <ac:spMk id="14" creationId="{A46B9881-29A3-4DD6-AFF3-816537876EAF}"/>
          </ac:spMkLst>
        </pc:spChg>
        <pc:spChg chg="mod">
          <ac:chgData name="Felipe Alfonso González De León" userId="42470b28-9650-4c4b-bc5b-cf57e5b05fa8" providerId="ADAL" clId="{09C771A8-72D4-4318-B301-1CF77F118F79}" dt="2022-10-18T17:06:55.892" v="2740" actId="20577"/>
          <ac:spMkLst>
            <pc:docMk/>
            <pc:sldMk cId="886695916" sldId="637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09C771A8-72D4-4318-B301-1CF77F118F79}" dt="2022-10-17T15:06:57.270" v="1168" actId="478"/>
          <ac:graphicFrameMkLst>
            <pc:docMk/>
            <pc:sldMk cId="886695916" sldId="637"/>
            <ac:graphicFrameMk id="13" creationId="{9517C330-FC16-4454-BD2D-B1D7A6D4C51E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8T17:10:30.469" v="2744" actId="692"/>
          <ac:graphicFrameMkLst>
            <pc:docMk/>
            <pc:sldMk cId="886695916" sldId="637"/>
            <ac:graphicFrameMk id="13" creationId="{DE43EF61-E313-4BD8-A28B-1F79604B9668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7T15:06:19.319" v="1164" actId="478"/>
          <ac:graphicFrameMkLst>
            <pc:docMk/>
            <pc:sldMk cId="886695916" sldId="637"/>
            <ac:graphicFrameMk id="15" creationId="{9EFA9827-4EC1-4B55-B721-FE6F0A1D2955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15:44:27.589" v="2452" actId="478"/>
          <ac:graphicFrameMkLst>
            <pc:docMk/>
            <pc:sldMk cId="886695916" sldId="637"/>
            <ac:graphicFrameMk id="16" creationId="{DE43EF61-E313-4BD8-A28B-1F79604B9668}"/>
          </ac:graphicFrameMkLst>
        </pc:graphicFrameChg>
      </pc:sldChg>
      <pc:sldChg chg="addSp delSp modSp add mod modAnim">
        <pc:chgData name="Felipe Alfonso González De León" userId="42470b28-9650-4c4b-bc5b-cf57e5b05fa8" providerId="ADAL" clId="{09C771A8-72D4-4318-B301-1CF77F118F79}" dt="2022-10-18T17:57:59.117" v="2863" actId="113"/>
        <pc:sldMkLst>
          <pc:docMk/>
          <pc:sldMk cId="657428524" sldId="638"/>
        </pc:sldMkLst>
        <pc:spChg chg="mod ord">
          <ac:chgData name="Felipe Alfonso González De León" userId="42470b28-9650-4c4b-bc5b-cf57e5b05fa8" providerId="ADAL" clId="{09C771A8-72D4-4318-B301-1CF77F118F79}" dt="2022-10-18T17:55:11.265" v="2807" actId="14100"/>
          <ac:spMkLst>
            <pc:docMk/>
            <pc:sldMk cId="657428524" sldId="638"/>
            <ac:spMk id="4" creationId="{CA80AA9D-0DB7-2098-AEB8-E3819F5DC3C6}"/>
          </ac:spMkLst>
        </pc:spChg>
        <pc:spChg chg="add del mod">
          <ac:chgData name="Felipe Alfonso González De León" userId="42470b28-9650-4c4b-bc5b-cf57e5b05fa8" providerId="ADAL" clId="{09C771A8-72D4-4318-B301-1CF77F118F79}" dt="2022-10-18T17:57:32.802" v="2834" actId="478"/>
          <ac:spMkLst>
            <pc:docMk/>
            <pc:sldMk cId="657428524" sldId="638"/>
            <ac:spMk id="9" creationId="{150FC843-BA48-4E6D-89B1-55A5BDA60545}"/>
          </ac:spMkLst>
        </pc:spChg>
        <pc:spChg chg="add del mod">
          <ac:chgData name="Felipe Alfonso González De León" userId="42470b28-9650-4c4b-bc5b-cf57e5b05fa8" providerId="ADAL" clId="{09C771A8-72D4-4318-B301-1CF77F118F79}" dt="2022-10-18T17:57:02.700" v="2826" actId="478"/>
          <ac:spMkLst>
            <pc:docMk/>
            <pc:sldMk cId="657428524" sldId="638"/>
            <ac:spMk id="10" creationId="{E1E7B7DA-B4FE-4D45-AB01-32A790C3E941}"/>
          </ac:spMkLst>
        </pc:spChg>
        <pc:spChg chg="add mod">
          <ac:chgData name="Felipe Alfonso González De León" userId="42470b28-9650-4c4b-bc5b-cf57e5b05fa8" providerId="ADAL" clId="{09C771A8-72D4-4318-B301-1CF77F118F79}" dt="2022-10-18T17:53:40.927" v="2795" actId="571"/>
          <ac:spMkLst>
            <pc:docMk/>
            <pc:sldMk cId="657428524" sldId="638"/>
            <ac:spMk id="61" creationId="{BC97FDF5-6DEC-4464-9A0D-BA9C6F02F6C4}"/>
          </ac:spMkLst>
        </pc:spChg>
        <pc:spChg chg="add mod">
          <ac:chgData name="Felipe Alfonso González De León" userId="42470b28-9650-4c4b-bc5b-cf57e5b05fa8" providerId="ADAL" clId="{09C771A8-72D4-4318-B301-1CF77F118F79}" dt="2022-10-18T17:57:59.117" v="2863" actId="113"/>
          <ac:spMkLst>
            <pc:docMk/>
            <pc:sldMk cId="657428524" sldId="638"/>
            <ac:spMk id="62" creationId="{CACE4458-7B67-4FDD-ACC8-59C25C66E1EC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1" creationId="{DDFF31AF-EF00-48B7-B96C-1B949F849E70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2" creationId="{F84D2091-DDFE-494D-B693-C9ABAD01B259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3" creationId="{85E1C4EF-3996-46E4-882F-210DE7E63D23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4" creationId="{1F32115E-746F-4B94-A20F-391F7A28433F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5" creationId="{46957102-A6D1-4802-B60A-3895CA9F753B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6" creationId="{6E4BDA6D-11B5-4EEB-8BE0-405CDE055B2F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7" creationId="{D698F397-E3C6-4FA9-B416-D181528E8ABE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8" creationId="{6F91BE56-A844-42D5-870F-B9BA60C2A9BC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99" creationId="{CF2BDD38-5F17-4D0F-8451-A376F1E86A71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0" creationId="{1A8B9A1D-382C-46AF-8F97-D9B7F298DB68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1" creationId="{C9492476-9DDB-4A15-A12B-B53DA516EFE7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2" creationId="{B5843113-864E-4509-BDD9-AA041DDCB2C2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3" creationId="{F3354DE5-390C-41BD-8EC2-E1BFB4484738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4" creationId="{8A691418-E510-42C7-B22F-1B1C5C1F777C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5" creationId="{131EC4DD-A270-4040-A8F1-CDE7DE511341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6" creationId="{532C07F4-0C5D-4364-95B1-C1AEFB8FE725}"/>
          </ac:spMkLst>
        </pc:spChg>
        <pc:spChg chg="mod">
          <ac:chgData name="Felipe Alfonso González De León" userId="42470b28-9650-4c4b-bc5b-cf57e5b05fa8" providerId="ADAL" clId="{09C771A8-72D4-4318-B301-1CF77F118F79}" dt="2022-10-18T17:52:47.152" v="2791" actId="1076"/>
          <ac:spMkLst>
            <pc:docMk/>
            <pc:sldMk cId="657428524" sldId="638"/>
            <ac:spMk id="107" creationId="{46996E0D-0D09-4249-9D61-A0CF98819A40}"/>
          </ac:spMkLst>
        </pc:spChg>
        <pc:graphicFrameChg chg="del">
          <ac:chgData name="Felipe Alfonso González De León" userId="42470b28-9650-4c4b-bc5b-cf57e5b05fa8" providerId="ADAL" clId="{09C771A8-72D4-4318-B301-1CF77F118F79}" dt="2022-10-18T09:30:31.572" v="1764" actId="478"/>
          <ac:graphicFrameMkLst>
            <pc:docMk/>
            <pc:sldMk cId="657428524" sldId="638"/>
            <ac:graphicFrameMk id="46" creationId="{022E7EED-EEAF-4367-8C32-7BC2E037CA09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09:30:48.764" v="1768" actId="478"/>
          <ac:graphicFrameMkLst>
            <pc:docMk/>
            <pc:sldMk cId="657428524" sldId="638"/>
            <ac:graphicFrameMk id="47" creationId="{022E7EED-EEAF-4367-8C32-7BC2E037CA09}"/>
          </ac:graphicFrameMkLst>
        </pc:graphicFrameChg>
        <pc:graphicFrameChg chg="add del mod">
          <ac:chgData name="Felipe Alfonso González De León" userId="42470b28-9650-4c4b-bc5b-cf57e5b05fa8" providerId="ADAL" clId="{09C771A8-72D4-4318-B301-1CF77F118F79}" dt="2022-10-18T09:34:55.591" v="1826" actId="478"/>
          <ac:graphicFrameMkLst>
            <pc:docMk/>
            <pc:sldMk cId="657428524" sldId="638"/>
            <ac:graphicFrameMk id="48" creationId="{022E7EED-EEAF-4367-8C32-7BC2E037CA09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8T09:35:23.805" v="1833" actId="1076"/>
          <ac:graphicFrameMkLst>
            <pc:docMk/>
            <pc:sldMk cId="657428524" sldId="638"/>
            <ac:graphicFrameMk id="49" creationId="{022E7EED-EEAF-4367-8C32-7BC2E037CA09}"/>
          </ac:graphicFrameMkLst>
        </pc:graphicFrameChg>
        <pc:cxnChg chg="add mod">
          <ac:chgData name="Felipe Alfonso González De León" userId="42470b28-9650-4c4b-bc5b-cf57e5b05fa8" providerId="ADAL" clId="{09C771A8-72D4-4318-B301-1CF77F118F79}" dt="2022-10-18T17:57:16.341" v="2832" actId="692"/>
          <ac:cxnSpMkLst>
            <pc:docMk/>
            <pc:sldMk cId="657428524" sldId="638"/>
            <ac:cxnSpMk id="8" creationId="{6CBFAB5F-D6E3-4E4D-828A-C6A0E534ECB7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0" creationId="{7054FAB4-5974-4A60-A944-92A62F1C1ED8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1" creationId="{B4ECDBC3-4C22-4D38-9027-C4EE6514E4AC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2" creationId="{243CF003-4FDF-48F1-B443-D1194264BDFA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3" creationId="{59CBA61E-1BA4-40A3-B62D-1A4C5B4C3F42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4" creationId="{3493F296-BCB9-4EDB-AD2D-8A7CE54BE3BD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5" creationId="{E9EE44BC-BA19-474E-8BB5-3974F7DB68C9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6" creationId="{6BA2347B-0EE8-497F-BB85-EBCD13BD5E8F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7" creationId="{FD79AF75-B899-4A90-8E33-CC7F922FD0FB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8" creationId="{97751CA2-E7DB-43EB-B39A-D8E2D1025426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59" creationId="{B9101AFA-FF08-4412-B7F7-55C877D479BE}"/>
          </ac:cxnSpMkLst>
        </pc:cxnChg>
        <pc:cxnChg chg="add mod">
          <ac:chgData name="Felipe Alfonso González De León" userId="42470b28-9650-4c4b-bc5b-cf57e5b05fa8" providerId="ADAL" clId="{09C771A8-72D4-4318-B301-1CF77F118F79}" dt="2022-10-18T17:53:40.927" v="2795" actId="571"/>
          <ac:cxnSpMkLst>
            <pc:docMk/>
            <pc:sldMk cId="657428524" sldId="638"/>
            <ac:cxnSpMk id="60" creationId="{CCB4537D-E0CE-467F-B6EC-C01C520A50DE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74" creationId="{97EC7C34-13C9-4AC9-AE76-6300678B7CB6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75" creationId="{D726B3D6-280C-49C2-A1F0-FC0ECED4A963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76" creationId="{380CA4CF-6475-43D7-8B90-F6B77262CE22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77" creationId="{DD3B9F1A-8279-42D7-8A14-F5C2C6F2857E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78" creationId="{1635CD89-24D0-4589-A484-B67D809F99EB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79" creationId="{E1C892BA-E9EE-4148-85D0-E0C46BFCB40C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0" creationId="{1F836C09-0E5F-49F8-B054-FBF0CA16C41B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1" creationId="{CF7B0DA6-A901-4FD0-BDC6-AA4623C21FC1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2" creationId="{2ED067FA-BE28-4BB3-87D3-7D154770FA12}"/>
          </ac:cxnSpMkLst>
        </pc:cxnChg>
        <pc:cxnChg chg="mod">
          <ac:chgData name="Felipe Alfonso González De León" userId="42470b28-9650-4c4b-bc5b-cf57e5b05fa8" providerId="ADAL" clId="{09C771A8-72D4-4318-B301-1CF77F118F79}" dt="2022-10-18T17:54:53.755" v="2802" actId="14100"/>
          <ac:cxnSpMkLst>
            <pc:docMk/>
            <pc:sldMk cId="657428524" sldId="638"/>
            <ac:cxnSpMk id="83" creationId="{56E88B2D-78D7-408C-83E2-4A48D1C04FED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4" creationId="{95E9B953-8C46-4FDD-BE03-8A08FC78F755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5" creationId="{4CC8EFF9-0D24-4725-A13F-0B6F15524CBA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6" creationId="{3A11CCD8-D547-4671-BF16-13BF9BF0D2E2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7" creationId="{6172345E-73EE-4050-93D7-E7D52F911C6B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8" creationId="{9C41CD3C-86B7-4D50-AF91-BB7DCDFA212F}"/>
          </ac:cxnSpMkLst>
        </pc:cxnChg>
        <pc:cxnChg chg="mod">
          <ac:chgData name="Felipe Alfonso González De León" userId="42470b28-9650-4c4b-bc5b-cf57e5b05fa8" providerId="ADAL" clId="{09C771A8-72D4-4318-B301-1CF77F118F79}" dt="2022-10-18T17:54:44.011" v="2801" actId="14100"/>
          <ac:cxnSpMkLst>
            <pc:docMk/>
            <pc:sldMk cId="657428524" sldId="638"/>
            <ac:cxnSpMk id="89" creationId="{977CC0C8-AC23-4F89-A92D-D3191EAD62E3}"/>
          </ac:cxnSpMkLst>
        </pc:cxnChg>
      </pc:sldChg>
      <pc:sldChg chg="addSp delSp modSp add del mod">
        <pc:chgData name="Felipe Alfonso González De León" userId="42470b28-9650-4c4b-bc5b-cf57e5b05fa8" providerId="ADAL" clId="{09C771A8-72D4-4318-B301-1CF77F118F79}" dt="2022-10-18T09:27:15.169" v="1761" actId="2696"/>
        <pc:sldMkLst>
          <pc:docMk/>
          <pc:sldMk cId="1192461803" sldId="638"/>
        </pc:sldMkLst>
        <pc:spChg chg="mod">
          <ac:chgData name="Felipe Alfonso González De León" userId="42470b28-9650-4c4b-bc5b-cf57e5b05fa8" providerId="ADAL" clId="{09C771A8-72D4-4318-B301-1CF77F118F79}" dt="2022-10-18T09:26:38.557" v="1759" actId="20577"/>
          <ac:spMkLst>
            <pc:docMk/>
            <pc:sldMk cId="1192461803" sldId="638"/>
            <ac:spMk id="40" creationId="{00000000-0000-0000-0000-000000000000}"/>
          </ac:spMkLst>
        </pc:spChg>
        <pc:spChg chg="mod">
          <ac:chgData name="Felipe Alfonso González De León" userId="42470b28-9650-4c4b-bc5b-cf57e5b05fa8" providerId="ADAL" clId="{09C771A8-72D4-4318-B301-1CF77F118F79}" dt="2022-10-18T09:10:51.518" v="1746" actId="20577"/>
          <ac:spMkLst>
            <pc:docMk/>
            <pc:sldMk cId="1192461803" sldId="638"/>
            <ac:spMk id="91" creationId="{DDFF31AF-EF00-48B7-B96C-1B949F849E70}"/>
          </ac:spMkLst>
        </pc:spChg>
        <pc:spChg chg="mod">
          <ac:chgData name="Felipe Alfonso González De León" userId="42470b28-9650-4c4b-bc5b-cf57e5b05fa8" providerId="ADAL" clId="{09C771A8-72D4-4318-B301-1CF77F118F79}" dt="2022-10-18T09:25:45.828" v="1750" actId="20577"/>
          <ac:spMkLst>
            <pc:docMk/>
            <pc:sldMk cId="1192461803" sldId="638"/>
            <ac:spMk id="92" creationId="{F84D2091-DDFE-494D-B693-C9ABAD01B259}"/>
          </ac:spMkLst>
        </pc:spChg>
        <pc:graphicFrameChg chg="del">
          <ac:chgData name="Felipe Alfonso González De León" userId="42470b28-9650-4c4b-bc5b-cf57e5b05fa8" providerId="ADAL" clId="{09C771A8-72D4-4318-B301-1CF77F118F79}" dt="2022-10-18T09:09:02.989" v="1730" actId="478"/>
          <ac:graphicFrameMkLst>
            <pc:docMk/>
            <pc:sldMk cId="1192461803" sldId="638"/>
            <ac:graphicFrameMk id="46" creationId="{022E7EED-EEAF-4367-8C32-7BC2E037CA09}"/>
          </ac:graphicFrameMkLst>
        </pc:graphicFrameChg>
        <pc:graphicFrameChg chg="add mod">
          <ac:chgData name="Felipe Alfonso González De León" userId="42470b28-9650-4c4b-bc5b-cf57e5b05fa8" providerId="ADAL" clId="{09C771A8-72D4-4318-B301-1CF77F118F79}" dt="2022-10-18T09:10:10.931" v="1737" actId="1076"/>
          <ac:graphicFrameMkLst>
            <pc:docMk/>
            <pc:sldMk cId="1192461803" sldId="638"/>
            <ac:graphicFrameMk id="47" creationId="{022E7EED-EEAF-4367-8C32-7BC2E037CA09}"/>
          </ac:graphicFrameMkLst>
        </pc:graphicFrameChg>
      </pc:sldChg>
      <pc:sldChg chg="addSp delSp modSp add mod delAnim modAnim addCm delCm modNotesTx">
        <pc:chgData name="Felipe Alfonso González De León" userId="42470b28-9650-4c4b-bc5b-cf57e5b05fa8" providerId="ADAL" clId="{09C771A8-72D4-4318-B301-1CF77F118F79}" dt="2022-10-18T16:22:06.958" v="2584" actId="27918"/>
        <pc:sldMkLst>
          <pc:docMk/>
          <pc:sldMk cId="3577781231" sldId="639"/>
        </pc:sldMkLst>
        <pc:spChg chg="del">
          <ac:chgData name="Felipe Alfonso González De León" userId="42470b28-9650-4c4b-bc5b-cf57e5b05fa8" providerId="ADAL" clId="{09C771A8-72D4-4318-B301-1CF77F118F79}" dt="2022-10-18T13:59:10.504" v="1973" actId="478"/>
          <ac:spMkLst>
            <pc:docMk/>
            <pc:sldMk cId="3577781231" sldId="639"/>
            <ac:spMk id="14" creationId="{917BC5EF-F4AB-4ECF-8DD3-B2936C270140}"/>
          </ac:spMkLst>
        </pc:spChg>
        <pc:spChg chg="add mod">
          <ac:chgData name="Felipe Alfonso González De León" userId="42470b28-9650-4c4b-bc5b-cf57e5b05fa8" providerId="ADAL" clId="{09C771A8-72D4-4318-B301-1CF77F118F79}" dt="2022-10-18T14:58:28.509" v="2383" actId="1076"/>
          <ac:spMkLst>
            <pc:docMk/>
            <pc:sldMk cId="3577781231" sldId="639"/>
            <ac:spMk id="16" creationId="{75316B76-746E-4F20-AC81-0E8CBE56B262}"/>
          </ac:spMkLst>
        </pc:spChg>
        <pc:spChg chg="del">
          <ac:chgData name="Felipe Alfonso González De León" userId="42470b28-9650-4c4b-bc5b-cf57e5b05fa8" providerId="ADAL" clId="{09C771A8-72D4-4318-B301-1CF77F118F79}" dt="2022-10-18T13:59:01.854" v="1969" actId="478"/>
          <ac:spMkLst>
            <pc:docMk/>
            <pc:sldMk cId="3577781231" sldId="639"/>
            <ac:spMk id="17" creationId="{D1D837C0-0115-4D01-899D-B8925746FD1B}"/>
          </ac:spMkLst>
        </pc:spChg>
        <pc:spChg chg="add del mod">
          <ac:chgData name="Felipe Alfonso González De León" userId="42470b28-9650-4c4b-bc5b-cf57e5b05fa8" providerId="ADAL" clId="{09C771A8-72D4-4318-B301-1CF77F118F79}" dt="2022-10-18T14:58:24.215" v="2382" actId="478"/>
          <ac:spMkLst>
            <pc:docMk/>
            <pc:sldMk cId="3577781231" sldId="639"/>
            <ac:spMk id="18" creationId="{EC455A96-E26A-489F-9969-A5D51D603F36}"/>
          </ac:spMkLst>
        </pc:spChg>
        <pc:spChg chg="del">
          <ac:chgData name="Felipe Alfonso González De León" userId="42470b28-9650-4c4b-bc5b-cf57e5b05fa8" providerId="ADAL" clId="{09C771A8-72D4-4318-B301-1CF77F118F79}" dt="2022-10-18T13:59:07.946" v="1971" actId="478"/>
          <ac:spMkLst>
            <pc:docMk/>
            <pc:sldMk cId="3577781231" sldId="639"/>
            <ac:spMk id="19" creationId="{D890B4FE-23AA-4A80-B32E-CFC0A7AD37D8}"/>
          </ac:spMkLst>
        </pc:spChg>
        <pc:spChg chg="add mod">
          <ac:chgData name="Felipe Alfonso González De León" userId="42470b28-9650-4c4b-bc5b-cf57e5b05fa8" providerId="ADAL" clId="{09C771A8-72D4-4318-B301-1CF77F118F79}" dt="2022-10-18T15:48:06.549" v="2493" actId="20577"/>
          <ac:spMkLst>
            <pc:docMk/>
            <pc:sldMk cId="3577781231" sldId="639"/>
            <ac:spMk id="20" creationId="{7FF36DBE-5054-4260-BC3C-8A38BFC82928}"/>
          </ac:spMkLst>
        </pc:spChg>
        <pc:spChg chg="del">
          <ac:chgData name="Felipe Alfonso González De León" userId="42470b28-9650-4c4b-bc5b-cf57e5b05fa8" providerId="ADAL" clId="{09C771A8-72D4-4318-B301-1CF77F118F79}" dt="2022-10-18T13:59:03.303" v="1970" actId="478"/>
          <ac:spMkLst>
            <pc:docMk/>
            <pc:sldMk cId="3577781231" sldId="639"/>
            <ac:spMk id="21" creationId="{CBB434EE-23C9-49A8-8890-CE0301A823A6}"/>
          </ac:spMkLst>
        </pc:spChg>
        <pc:spChg chg="del">
          <ac:chgData name="Felipe Alfonso González De León" userId="42470b28-9650-4c4b-bc5b-cf57e5b05fa8" providerId="ADAL" clId="{09C771A8-72D4-4318-B301-1CF77F118F79}" dt="2022-10-18T13:59:08.709" v="1972" actId="478"/>
          <ac:spMkLst>
            <pc:docMk/>
            <pc:sldMk cId="3577781231" sldId="639"/>
            <ac:spMk id="22" creationId="{8053C26A-6D88-4D89-9C98-58E8ECCE4787}"/>
          </ac:spMkLst>
        </pc:spChg>
        <pc:spChg chg="add mod">
          <ac:chgData name="Felipe Alfonso González De León" userId="42470b28-9650-4c4b-bc5b-cf57e5b05fa8" providerId="ADAL" clId="{09C771A8-72D4-4318-B301-1CF77F118F79}" dt="2022-10-18T15:46:38.645" v="2470" actId="207"/>
          <ac:spMkLst>
            <pc:docMk/>
            <pc:sldMk cId="3577781231" sldId="639"/>
            <ac:spMk id="24" creationId="{83DF959F-38F1-42E0-8F24-8E4F121A14C2}"/>
          </ac:spMkLst>
        </pc:spChg>
        <pc:spChg chg="add mod">
          <ac:chgData name="Felipe Alfonso González De León" userId="42470b28-9650-4c4b-bc5b-cf57e5b05fa8" providerId="ADAL" clId="{09C771A8-72D4-4318-B301-1CF77F118F79}" dt="2022-10-18T15:48:26.264" v="2537" actId="1076"/>
          <ac:spMkLst>
            <pc:docMk/>
            <pc:sldMk cId="3577781231" sldId="639"/>
            <ac:spMk id="25" creationId="{4D7B8871-00AF-44AA-B3B2-6CEB9C13F660}"/>
          </ac:spMkLst>
        </pc:spChg>
        <pc:spChg chg="mod">
          <ac:chgData name="Felipe Alfonso González De León" userId="42470b28-9650-4c4b-bc5b-cf57e5b05fa8" providerId="ADAL" clId="{09C771A8-72D4-4318-B301-1CF77F118F79}" dt="2022-10-18T14:54:34.775" v="2291" actId="20577"/>
          <ac:spMkLst>
            <pc:docMk/>
            <pc:sldMk cId="3577781231" sldId="639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09C771A8-72D4-4318-B301-1CF77F118F79}" dt="2022-10-18T14:58:47.316" v="2386" actId="1076"/>
          <ac:graphicFrameMkLst>
            <pc:docMk/>
            <pc:sldMk cId="3577781231" sldId="639"/>
            <ac:graphicFrameMk id="15" creationId="{29EDEAF8-3D0E-4B6D-AFE0-8C18FC4BDBF0}"/>
          </ac:graphicFrameMkLst>
        </pc:graphicFrameChg>
        <pc:graphicFrameChg chg="del">
          <ac:chgData name="Felipe Alfonso González De León" userId="42470b28-9650-4c4b-bc5b-cf57e5b05fa8" providerId="ADAL" clId="{09C771A8-72D4-4318-B301-1CF77F118F79}" dt="2022-10-18T13:59:00.112" v="1968" actId="478"/>
          <ac:graphicFrameMkLst>
            <pc:docMk/>
            <pc:sldMk cId="3577781231" sldId="639"/>
            <ac:graphicFrameMk id="23" creationId="{180F5588-91C1-44B3-8CB1-30A3ACBB5961}"/>
          </ac:graphicFrameMkLst>
        </pc:graphicFrameChg>
      </pc:sldChg>
      <pc:sldChg chg="modSp">
        <pc:chgData name="Felipe Alfonso González De León" userId="42470b28-9650-4c4b-bc5b-cf57e5b05fa8" providerId="ADAL" clId="{09C771A8-72D4-4318-B301-1CF77F118F79}" dt="2022-10-18T16:13:26.039" v="2565" actId="1076"/>
        <pc:sldMkLst>
          <pc:docMk/>
          <pc:sldMk cId="4141939598" sldId="640"/>
        </pc:sldMkLst>
        <pc:spChg chg="mod">
          <ac:chgData name="Felipe Alfonso González De León" userId="42470b28-9650-4c4b-bc5b-cf57e5b05fa8" providerId="ADAL" clId="{09C771A8-72D4-4318-B301-1CF77F118F79}" dt="2022-10-18T16:13:26.039" v="2565" actId="1076"/>
          <ac:spMkLst>
            <pc:docMk/>
            <pc:sldMk cId="4141939598" sldId="640"/>
            <ac:spMk id="16" creationId="{6107D890-DDA6-4850-B12C-247DCED7E1D3}"/>
          </ac:spMkLst>
        </pc:spChg>
        <pc:spChg chg="mod">
          <ac:chgData name="Felipe Alfonso González De León" userId="42470b28-9650-4c4b-bc5b-cf57e5b05fa8" providerId="ADAL" clId="{09C771A8-72D4-4318-B301-1CF77F118F79}" dt="2022-10-18T16:13:26.039" v="2565" actId="1076"/>
          <ac:spMkLst>
            <pc:docMk/>
            <pc:sldMk cId="4141939598" sldId="640"/>
            <ac:spMk id="17" creationId="{D1D837C0-0115-4D01-899D-B8925746FD1B}"/>
          </ac:spMkLst>
        </pc:spChg>
        <pc:graphicFrameChg chg="mod">
          <ac:chgData name="Felipe Alfonso González De León" userId="42470b28-9650-4c4b-bc5b-cf57e5b05fa8" providerId="ADAL" clId="{09C771A8-72D4-4318-B301-1CF77F118F79}" dt="2022-10-18T16:13:26.039" v="2565" actId="1076"/>
          <ac:graphicFrameMkLst>
            <pc:docMk/>
            <pc:sldMk cId="4141939598" sldId="640"/>
            <ac:graphicFrameMk id="15" creationId="{52C2387F-BC53-4AF3-9F6B-EF9A24E20478}"/>
          </ac:graphicFrameMkLst>
        </pc:graphicFrameChg>
        <pc:graphicFrameChg chg="mod">
          <ac:chgData name="Felipe Alfonso González De León" userId="42470b28-9650-4c4b-bc5b-cf57e5b05fa8" providerId="ADAL" clId="{09C771A8-72D4-4318-B301-1CF77F118F79}" dt="2022-10-18T16:13:26.039" v="2565" actId="1076"/>
          <ac:graphicFrameMkLst>
            <pc:docMk/>
            <pc:sldMk cId="4141939598" sldId="640"/>
            <ac:graphicFrameMk id="18" creationId="{417B5FC8-777A-4C2D-943E-6AF70C9F717E}"/>
          </ac:graphicFrameMkLst>
        </pc:graphicFrameChg>
      </pc:sldChg>
      <pc:sldChg chg="addSp delSp modSp mod">
        <pc:chgData name="Felipe Alfonso González De León" userId="42470b28-9650-4c4b-bc5b-cf57e5b05fa8" providerId="ADAL" clId="{09C771A8-72D4-4318-B301-1CF77F118F79}" dt="2022-10-19T08:19:52.471" v="2950" actId="6549"/>
        <pc:sldMkLst>
          <pc:docMk/>
          <pc:sldMk cId="3663351417" sldId="641"/>
        </pc:sldMkLst>
        <pc:spChg chg="mod">
          <ac:chgData name="Felipe Alfonso González De León" userId="42470b28-9650-4c4b-bc5b-cf57e5b05fa8" providerId="ADAL" clId="{09C771A8-72D4-4318-B301-1CF77F118F79}" dt="2022-10-19T08:19:52.471" v="2950" actId="6549"/>
          <ac:spMkLst>
            <pc:docMk/>
            <pc:sldMk cId="3663351417" sldId="641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09C771A8-72D4-4318-B301-1CF77F118F79}" dt="2022-10-19T08:06:57.627" v="2898"/>
          <ac:graphicFrameMkLst>
            <pc:docMk/>
            <pc:sldMk cId="3663351417" sldId="641"/>
            <ac:graphicFrameMk id="15" creationId="{9D0A85BE-7544-416B-9A78-D560E1303655}"/>
          </ac:graphicFrameMkLst>
        </pc:graphicFrameChg>
        <pc:picChg chg="del">
          <ac:chgData name="Felipe Alfonso González De León" userId="42470b28-9650-4c4b-bc5b-cf57e5b05fa8" providerId="ADAL" clId="{09C771A8-72D4-4318-B301-1CF77F118F79}" dt="2022-10-19T08:06:00.838" v="2893" actId="478"/>
          <ac:picMkLst>
            <pc:docMk/>
            <pc:sldMk cId="3663351417" sldId="641"/>
            <ac:picMk id="10" creationId="{EBC97821-AC40-4C3B-9A31-9CCC72D1669C}"/>
          </ac:picMkLst>
        </pc:picChg>
      </pc:sldChg>
      <pc:sldChg chg="del">
        <pc:chgData name="Felipe Alfonso González De León" userId="42470b28-9650-4c4b-bc5b-cf57e5b05fa8" providerId="ADAL" clId="{09C771A8-72D4-4318-B301-1CF77F118F79}" dt="2022-10-19T07:36:46.211" v="2892" actId="2696"/>
        <pc:sldMkLst>
          <pc:docMk/>
          <pc:sldMk cId="3929238608" sldId="642"/>
        </pc:sldMkLst>
      </pc:sldChg>
      <pc:sldChg chg="modSp ord">
        <pc:chgData name="Felipe Alfonso González De León" userId="42470b28-9650-4c4b-bc5b-cf57e5b05fa8" providerId="ADAL" clId="{09C771A8-72D4-4318-B301-1CF77F118F79}" dt="2022-10-19T08:20:26.792" v="3055" actId="20577"/>
        <pc:sldMkLst>
          <pc:docMk/>
          <pc:sldMk cId="2291285535" sldId="643"/>
        </pc:sldMkLst>
        <pc:spChg chg="mod">
          <ac:chgData name="Felipe Alfonso González De León" userId="42470b28-9650-4c4b-bc5b-cf57e5b05fa8" providerId="ADAL" clId="{09C771A8-72D4-4318-B301-1CF77F118F79}" dt="2022-10-19T08:20:26.792" v="3055" actId="20577"/>
          <ac:spMkLst>
            <pc:docMk/>
            <pc:sldMk cId="2291285535" sldId="643"/>
            <ac:spMk id="40" creationId="{00000000-0000-0000-0000-000000000000}"/>
          </ac:spMkLst>
        </pc:spChg>
      </pc:sldChg>
    </pc:docChg>
  </pc:docChgLst>
  <pc:docChgLst>
    <pc:chgData name="Rafael Bernardo Gavito" userId="c061e70b-9cf2-443d-8490-0126e3921cf4" providerId="ADAL" clId="{6964C6A3-94C5-4ACB-9AF4-AE4A55BABDC7}"/>
    <pc:docChg chg="modSld">
      <pc:chgData name="Rafael Bernardo Gavito" userId="c061e70b-9cf2-443d-8490-0126e3921cf4" providerId="ADAL" clId="{6964C6A3-94C5-4ACB-9AF4-AE4A55BABDC7}" dt="2022-09-17T16:37:40.878" v="109" actId="20577"/>
      <pc:docMkLst>
        <pc:docMk/>
      </pc:docMkLst>
      <pc:sldChg chg="modSp">
        <pc:chgData name="Rafael Bernardo Gavito" userId="c061e70b-9cf2-443d-8490-0126e3921cf4" providerId="ADAL" clId="{6964C6A3-94C5-4ACB-9AF4-AE4A55BABDC7}" dt="2022-09-17T16:37:40.878" v="109" actId="20577"/>
        <pc:sldMkLst>
          <pc:docMk/>
          <pc:sldMk cId="1950310621" sldId="323"/>
        </pc:sldMkLst>
        <pc:spChg chg="mod">
          <ac:chgData name="Rafael Bernardo Gavito" userId="c061e70b-9cf2-443d-8490-0126e3921cf4" providerId="ADAL" clId="{6964C6A3-94C5-4ACB-9AF4-AE4A55BABDC7}" dt="2022-09-17T16:37:40.878" v="109" actId="20577"/>
          <ac:spMkLst>
            <pc:docMk/>
            <pc:sldMk cId="1950310621" sldId="323"/>
            <ac:spMk id="13" creationId="{F9AF5B1D-FBFD-4278-B53E-E81ADE487A65}"/>
          </ac:spMkLst>
        </pc:spChg>
      </pc:sldChg>
      <pc:sldChg chg="modSp">
        <pc:chgData name="Rafael Bernardo Gavito" userId="c061e70b-9cf2-443d-8490-0126e3921cf4" providerId="ADAL" clId="{6964C6A3-94C5-4ACB-9AF4-AE4A55BABDC7}" dt="2022-09-17T15:40:58.509" v="5" actId="20577"/>
        <pc:sldMkLst>
          <pc:docMk/>
          <pc:sldMk cId="3131376365" sldId="617"/>
        </pc:sldMkLst>
        <pc:spChg chg="mod">
          <ac:chgData name="Rafael Bernardo Gavito" userId="c061e70b-9cf2-443d-8490-0126e3921cf4" providerId="ADAL" clId="{6964C6A3-94C5-4ACB-9AF4-AE4A55BABDC7}" dt="2022-09-17T15:40:58.509" v="5" actId="20577"/>
          <ac:spMkLst>
            <pc:docMk/>
            <pc:sldMk cId="3131376365" sldId="617"/>
            <ac:spMk id="40" creationId="{00000000-0000-0000-0000-000000000000}"/>
          </ac:spMkLst>
        </pc:spChg>
      </pc:sldChg>
    </pc:docChg>
  </pc:docChgLst>
  <pc:docChgLst>
    <pc:chgData name="Lucia Martinez Perez" userId="01f1bcc1-6dc2-4a34-95e5-389c9e705cc6" providerId="ADAL" clId="{DF7EE202-B13A-BC45-9ED9-BBAE231D6F71}"/>
    <pc:docChg chg="undo custSel modSld">
      <pc:chgData name="Lucia Martinez Perez" userId="01f1bcc1-6dc2-4a34-95e5-389c9e705cc6" providerId="ADAL" clId="{DF7EE202-B13A-BC45-9ED9-BBAE231D6F71}" dt="2022-09-19T09:03:57.531" v="88"/>
      <pc:docMkLst>
        <pc:docMk/>
      </pc:docMkLst>
      <pc:sldChg chg="modSp mod modAnim">
        <pc:chgData name="Lucia Martinez Perez" userId="01f1bcc1-6dc2-4a34-95e5-389c9e705cc6" providerId="ADAL" clId="{DF7EE202-B13A-BC45-9ED9-BBAE231D6F71}" dt="2022-09-19T08:52:42.950" v="15"/>
        <pc:sldMkLst>
          <pc:docMk/>
          <pc:sldMk cId="1950310621" sldId="323"/>
        </pc:sldMkLst>
        <pc:spChg chg="mod">
          <ac:chgData name="Lucia Martinez Perez" userId="01f1bcc1-6dc2-4a34-95e5-389c9e705cc6" providerId="ADAL" clId="{DF7EE202-B13A-BC45-9ED9-BBAE231D6F71}" dt="2022-09-19T08:50:35.868" v="13" actId="113"/>
          <ac:spMkLst>
            <pc:docMk/>
            <pc:sldMk cId="1950310621" sldId="323"/>
            <ac:spMk id="13" creationId="{F9AF5B1D-FBFD-4278-B53E-E81ADE487A65}"/>
          </ac:spMkLst>
        </pc:spChg>
        <pc:cxnChg chg="mod">
          <ac:chgData name="Lucia Martinez Perez" userId="01f1bcc1-6dc2-4a34-95e5-389c9e705cc6" providerId="ADAL" clId="{DF7EE202-B13A-BC45-9ED9-BBAE231D6F71}" dt="2022-09-19T08:50:01.118" v="3" actId="1076"/>
          <ac:cxnSpMkLst>
            <pc:docMk/>
            <pc:sldMk cId="1950310621" sldId="323"/>
            <ac:cxnSpMk id="20" creationId="{00000000-0000-0000-0000-000000000000}"/>
          </ac:cxnSpMkLst>
        </pc:cxnChg>
      </pc:sldChg>
      <pc:sldChg chg="addSp delSp modSp mod modAnim">
        <pc:chgData name="Lucia Martinez Perez" userId="01f1bcc1-6dc2-4a34-95e5-389c9e705cc6" providerId="ADAL" clId="{DF7EE202-B13A-BC45-9ED9-BBAE231D6F71}" dt="2022-09-19T08:53:39.281" v="22"/>
        <pc:sldMkLst>
          <pc:docMk/>
          <pc:sldMk cId="1858967666" sldId="526"/>
        </pc:sldMkLst>
        <pc:spChg chg="add mod">
          <ac:chgData name="Lucia Martinez Perez" userId="01f1bcc1-6dc2-4a34-95e5-389c9e705cc6" providerId="ADAL" clId="{DF7EE202-B13A-BC45-9ED9-BBAE231D6F71}" dt="2022-09-19T08:53:28.223" v="19"/>
          <ac:spMkLst>
            <pc:docMk/>
            <pc:sldMk cId="1858967666" sldId="526"/>
            <ac:spMk id="6" creationId="{AC90B63B-5A16-BB38-4700-1A5C7EA30919}"/>
          </ac:spMkLst>
        </pc:spChg>
        <pc:spChg chg="add mod">
          <ac:chgData name="Lucia Martinez Perez" userId="01f1bcc1-6dc2-4a34-95e5-389c9e705cc6" providerId="ADAL" clId="{DF7EE202-B13A-BC45-9ED9-BBAE231D6F71}" dt="2022-09-19T08:53:32.709" v="21"/>
          <ac:spMkLst>
            <pc:docMk/>
            <pc:sldMk cId="1858967666" sldId="526"/>
            <ac:spMk id="7" creationId="{334F2F7D-57E5-0A8B-C306-0D804C352924}"/>
          </ac:spMkLst>
        </pc:spChg>
        <pc:spChg chg="add del">
          <ac:chgData name="Lucia Martinez Perez" userId="01f1bcc1-6dc2-4a34-95e5-389c9e705cc6" providerId="ADAL" clId="{DF7EE202-B13A-BC45-9ED9-BBAE231D6F71}" dt="2022-09-19T08:53:32.247" v="20" actId="478"/>
          <ac:spMkLst>
            <pc:docMk/>
            <pc:sldMk cId="1858967666" sldId="526"/>
            <ac:spMk id="17" creationId="{7D62D212-3CFB-4CBA-B4BF-6CA97C95A886}"/>
          </ac:spMkLst>
        </pc:spChg>
        <pc:spChg chg="add del">
          <ac:chgData name="Lucia Martinez Perez" userId="01f1bcc1-6dc2-4a34-95e5-389c9e705cc6" providerId="ADAL" clId="{DF7EE202-B13A-BC45-9ED9-BBAE231D6F71}" dt="2022-09-19T08:53:27.331" v="18" actId="478"/>
          <ac:spMkLst>
            <pc:docMk/>
            <pc:sldMk cId="1858967666" sldId="526"/>
            <ac:spMk id="20" creationId="{63947E36-5EA2-49B2-94CA-DAB412EF0474}"/>
          </ac:spMkLst>
        </pc:spChg>
        <pc:graphicFrameChg chg="add del">
          <ac:chgData name="Lucia Martinez Perez" userId="01f1bcc1-6dc2-4a34-95e5-389c9e705cc6" providerId="ADAL" clId="{DF7EE202-B13A-BC45-9ED9-BBAE231D6F71}" dt="2022-09-19T08:53:21.894" v="17" actId="478"/>
          <ac:graphicFrameMkLst>
            <pc:docMk/>
            <pc:sldMk cId="1858967666" sldId="526"/>
            <ac:graphicFrameMk id="15" creationId="{8EDC6111-9A8B-473F-8AC8-D94EA0C2637C}"/>
          </ac:graphicFrameMkLst>
        </pc:graphicFrameChg>
      </pc:sldChg>
      <pc:sldChg chg="modSp mod modAnim">
        <pc:chgData name="Lucia Martinez Perez" userId="01f1bcc1-6dc2-4a34-95e5-389c9e705cc6" providerId="ADAL" clId="{DF7EE202-B13A-BC45-9ED9-BBAE231D6F71}" dt="2022-09-19T08:58:59.423" v="74" actId="1582"/>
        <pc:sldMkLst>
          <pc:docMk/>
          <pc:sldMk cId="2428637275" sldId="560"/>
        </pc:sldMkLst>
        <pc:spChg chg="mod">
          <ac:chgData name="Lucia Martinez Perez" userId="01f1bcc1-6dc2-4a34-95e5-389c9e705cc6" providerId="ADAL" clId="{DF7EE202-B13A-BC45-9ED9-BBAE231D6F71}" dt="2022-09-19T08:58:46.329" v="70" actId="1076"/>
          <ac:spMkLst>
            <pc:docMk/>
            <pc:sldMk cId="2428637275" sldId="560"/>
            <ac:spMk id="3" creationId="{C970332C-4151-4F37-8625-3409D043286D}"/>
          </ac:spMkLst>
        </pc:spChg>
        <pc:spChg chg="mod">
          <ac:chgData name="Lucia Martinez Perez" userId="01f1bcc1-6dc2-4a34-95e5-389c9e705cc6" providerId="ADAL" clId="{DF7EE202-B13A-BC45-9ED9-BBAE231D6F71}" dt="2022-09-19T08:58:59.423" v="74" actId="1582"/>
          <ac:spMkLst>
            <pc:docMk/>
            <pc:sldMk cId="2428637275" sldId="560"/>
            <ac:spMk id="4" creationId="{902BF974-A0C2-4ED6-BBAF-2849FEE0BB2E}"/>
          </ac:spMkLst>
        </pc:spChg>
        <pc:spChg chg="mod">
          <ac:chgData name="Lucia Martinez Perez" userId="01f1bcc1-6dc2-4a34-95e5-389c9e705cc6" providerId="ADAL" clId="{DF7EE202-B13A-BC45-9ED9-BBAE231D6F71}" dt="2022-09-19T08:58:46.329" v="70" actId="1076"/>
          <ac:spMkLst>
            <pc:docMk/>
            <pc:sldMk cId="2428637275" sldId="560"/>
            <ac:spMk id="17" creationId="{7DDDF2F2-675C-40F7-91B5-AC07C58031DF}"/>
          </ac:spMkLst>
        </pc:spChg>
        <pc:graphicFrameChg chg="mod">
          <ac:chgData name="Lucia Martinez Perez" userId="01f1bcc1-6dc2-4a34-95e5-389c9e705cc6" providerId="ADAL" clId="{DF7EE202-B13A-BC45-9ED9-BBAE231D6F71}" dt="2022-09-19T08:58:46.329" v="70" actId="1076"/>
          <ac:graphicFrameMkLst>
            <pc:docMk/>
            <pc:sldMk cId="2428637275" sldId="560"/>
            <ac:graphicFrameMk id="18" creationId="{68DF7CBF-B819-4911-8B61-40E47D41DAEC}"/>
          </ac:graphicFrameMkLst>
        </pc:graphicFrameChg>
        <pc:graphicFrameChg chg="mod">
          <ac:chgData name="Lucia Martinez Perez" userId="01f1bcc1-6dc2-4a34-95e5-389c9e705cc6" providerId="ADAL" clId="{DF7EE202-B13A-BC45-9ED9-BBAE231D6F71}" dt="2022-09-19T08:58:46.329" v="70" actId="1076"/>
          <ac:graphicFrameMkLst>
            <pc:docMk/>
            <pc:sldMk cId="2428637275" sldId="560"/>
            <ac:graphicFrameMk id="20" creationId="{A2870345-4207-4CFD-B0F6-0D0584D7949A}"/>
          </ac:graphicFrameMkLst>
        </pc:graphicFrameChg>
        <pc:cxnChg chg="mod">
          <ac:chgData name="Lucia Martinez Perez" userId="01f1bcc1-6dc2-4a34-95e5-389c9e705cc6" providerId="ADAL" clId="{DF7EE202-B13A-BC45-9ED9-BBAE231D6F71}" dt="2022-09-19T08:58:46.329" v="70" actId="1076"/>
          <ac:cxnSpMkLst>
            <pc:docMk/>
            <pc:sldMk cId="2428637275" sldId="560"/>
            <ac:cxnSpMk id="6" creationId="{814A7D99-3FF2-4E8A-983D-214F45E20243}"/>
          </ac:cxnSpMkLst>
        </pc:cxnChg>
      </pc:sldChg>
      <pc:sldChg chg="modSp mod">
        <pc:chgData name="Lucia Martinez Perez" userId="01f1bcc1-6dc2-4a34-95e5-389c9e705cc6" providerId="ADAL" clId="{DF7EE202-B13A-BC45-9ED9-BBAE231D6F71}" dt="2022-09-19T08:57:29.822" v="58" actId="1076"/>
        <pc:sldMkLst>
          <pc:docMk/>
          <pc:sldMk cId="1868878651" sldId="600"/>
        </pc:sldMkLst>
        <pc:picChg chg="mod">
          <ac:chgData name="Lucia Martinez Perez" userId="01f1bcc1-6dc2-4a34-95e5-389c9e705cc6" providerId="ADAL" clId="{DF7EE202-B13A-BC45-9ED9-BBAE231D6F71}" dt="2022-09-19T08:57:29.822" v="58" actId="1076"/>
          <ac:picMkLst>
            <pc:docMk/>
            <pc:sldMk cId="1868878651" sldId="600"/>
            <ac:picMk id="17" creationId="{F880746A-5D16-4D32-9646-645DEE0C67B6}"/>
          </ac:picMkLst>
        </pc:picChg>
      </pc:sldChg>
      <pc:sldChg chg="modSp mod modAnim">
        <pc:chgData name="Lucia Martinez Perez" userId="01f1bcc1-6dc2-4a34-95e5-389c9e705cc6" providerId="ADAL" clId="{DF7EE202-B13A-BC45-9ED9-BBAE231D6F71}" dt="2022-09-19T08:54:48.056" v="37" actId="1076"/>
        <pc:sldMkLst>
          <pc:docMk/>
          <pc:sldMk cId="4010407470" sldId="603"/>
        </pc:sldMkLst>
        <pc:spChg chg="mod">
          <ac:chgData name="Lucia Martinez Perez" userId="01f1bcc1-6dc2-4a34-95e5-389c9e705cc6" providerId="ADAL" clId="{DF7EE202-B13A-BC45-9ED9-BBAE231D6F71}" dt="2022-09-19T08:53:51.938" v="26" actId="1076"/>
          <ac:spMkLst>
            <pc:docMk/>
            <pc:sldMk cId="4010407470" sldId="603"/>
            <ac:spMk id="3" creationId="{6619CD18-152E-438D-A4D9-9FDEA4999683}"/>
          </ac:spMkLst>
        </pc:spChg>
        <pc:spChg chg="mod">
          <ac:chgData name="Lucia Martinez Perez" userId="01f1bcc1-6dc2-4a34-95e5-389c9e705cc6" providerId="ADAL" clId="{DF7EE202-B13A-BC45-9ED9-BBAE231D6F71}" dt="2022-09-19T08:54:12.493" v="30" actId="1076"/>
          <ac:spMkLst>
            <pc:docMk/>
            <pc:sldMk cId="4010407470" sldId="603"/>
            <ac:spMk id="4" creationId="{12693F63-22EF-47F3-B3C2-791BFFDBA408}"/>
          </ac:spMkLst>
        </pc:spChg>
        <pc:spChg chg="mod">
          <ac:chgData name="Lucia Martinez Perez" userId="01f1bcc1-6dc2-4a34-95e5-389c9e705cc6" providerId="ADAL" clId="{DF7EE202-B13A-BC45-9ED9-BBAE231D6F71}" dt="2022-09-19T08:53:48.677" v="24" actId="1076"/>
          <ac:spMkLst>
            <pc:docMk/>
            <pc:sldMk cId="4010407470" sldId="603"/>
            <ac:spMk id="19" creationId="{5ACB7CBA-DDD7-44C4-A195-EA07E8EB75E3}"/>
          </ac:spMkLst>
        </pc:spChg>
        <pc:spChg chg="mod">
          <ac:chgData name="Lucia Martinez Perez" userId="01f1bcc1-6dc2-4a34-95e5-389c9e705cc6" providerId="ADAL" clId="{DF7EE202-B13A-BC45-9ED9-BBAE231D6F71}" dt="2022-09-19T08:54:48.056" v="37" actId="1076"/>
          <ac:spMkLst>
            <pc:docMk/>
            <pc:sldMk cId="4010407470" sldId="603"/>
            <ac:spMk id="21" creationId="{21A702DA-04FB-4A71-AF42-CC465790B6EC}"/>
          </ac:spMkLst>
        </pc:spChg>
        <pc:spChg chg="mod">
          <ac:chgData name="Lucia Martinez Perez" userId="01f1bcc1-6dc2-4a34-95e5-389c9e705cc6" providerId="ADAL" clId="{DF7EE202-B13A-BC45-9ED9-BBAE231D6F71}" dt="2022-09-19T08:54:19.933" v="31" actId="1076"/>
          <ac:spMkLst>
            <pc:docMk/>
            <pc:sldMk cId="4010407470" sldId="603"/>
            <ac:spMk id="24" creationId="{3287EF8F-4047-49C7-B4AC-882F098381EA}"/>
          </ac:spMkLst>
        </pc:spChg>
        <pc:picChg chg="mod">
          <ac:chgData name="Lucia Martinez Perez" userId="01f1bcc1-6dc2-4a34-95e5-389c9e705cc6" providerId="ADAL" clId="{DF7EE202-B13A-BC45-9ED9-BBAE231D6F71}" dt="2022-09-19T08:54:12.493" v="30" actId="1076"/>
          <ac:picMkLst>
            <pc:docMk/>
            <pc:sldMk cId="4010407470" sldId="603"/>
            <ac:picMk id="9" creationId="{EA07901E-981D-4E5E-B6B2-6A25AA609F8D}"/>
          </ac:picMkLst>
        </pc:picChg>
      </pc:sldChg>
      <pc:sldChg chg="modSp mod modAnim">
        <pc:chgData name="Lucia Martinez Perez" userId="01f1bcc1-6dc2-4a34-95e5-389c9e705cc6" providerId="ADAL" clId="{DF7EE202-B13A-BC45-9ED9-BBAE231D6F71}" dt="2022-09-19T08:55:04.491" v="43"/>
        <pc:sldMkLst>
          <pc:docMk/>
          <pc:sldMk cId="3006293330" sldId="620"/>
        </pc:sldMkLst>
        <pc:graphicFrameChg chg="mod">
          <ac:chgData name="Lucia Martinez Perez" userId="01f1bcc1-6dc2-4a34-95e5-389c9e705cc6" providerId="ADAL" clId="{DF7EE202-B13A-BC45-9ED9-BBAE231D6F71}" dt="2022-09-19T08:54:57.681" v="41"/>
          <ac:graphicFrameMkLst>
            <pc:docMk/>
            <pc:sldMk cId="3006293330" sldId="620"/>
            <ac:graphicFrameMk id="15" creationId="{B5725F1C-9C23-4ADA-BE84-C0B5D519026E}"/>
          </ac:graphicFrameMkLst>
        </pc:graphicFrameChg>
      </pc:sldChg>
      <pc:sldChg chg="modSp mod">
        <pc:chgData name="Lucia Martinez Perez" userId="01f1bcc1-6dc2-4a34-95e5-389c9e705cc6" providerId="ADAL" clId="{DF7EE202-B13A-BC45-9ED9-BBAE231D6F71}" dt="2022-09-19T08:55:10.105" v="44" actId="1076"/>
        <pc:sldMkLst>
          <pc:docMk/>
          <pc:sldMk cId="3655506278" sldId="628"/>
        </pc:sldMkLst>
        <pc:picChg chg="mod">
          <ac:chgData name="Lucia Martinez Perez" userId="01f1bcc1-6dc2-4a34-95e5-389c9e705cc6" providerId="ADAL" clId="{DF7EE202-B13A-BC45-9ED9-BBAE231D6F71}" dt="2022-09-19T08:55:10.105" v="44" actId="1076"/>
          <ac:picMkLst>
            <pc:docMk/>
            <pc:sldMk cId="3655506278" sldId="628"/>
            <ac:picMk id="3" creationId="{F33C581B-8B55-4955-9793-E6D135CAB486}"/>
          </ac:picMkLst>
        </pc:picChg>
      </pc:sldChg>
      <pc:sldChg chg="modAnim">
        <pc:chgData name="Lucia Martinez Perez" userId="01f1bcc1-6dc2-4a34-95e5-389c9e705cc6" providerId="ADAL" clId="{DF7EE202-B13A-BC45-9ED9-BBAE231D6F71}" dt="2022-09-19T08:58:14.998" v="65"/>
        <pc:sldMkLst>
          <pc:docMk/>
          <pc:sldMk cId="3012224967" sldId="629"/>
        </pc:sldMkLst>
      </pc:sldChg>
    </pc:docChg>
  </pc:docChgLst>
  <pc:docChgLst>
    <pc:chgData name="Lucia Martinez Perez" userId="01f1bcc1-6dc2-4a34-95e5-389c9e705cc6" providerId="ADAL" clId="{5A531C2A-49A6-ED4B-88C5-F39483763F7D}"/>
    <pc:docChg chg="undo custSel modSld">
      <pc:chgData name="Lucia Martinez Perez" userId="01f1bcc1-6dc2-4a34-95e5-389c9e705cc6" providerId="ADAL" clId="{5A531C2A-49A6-ED4B-88C5-F39483763F7D}" dt="2022-10-19T09:33:00.013" v="65" actId="1076"/>
      <pc:docMkLst>
        <pc:docMk/>
      </pc:docMkLst>
      <pc:sldChg chg="modSp mod modAnim">
        <pc:chgData name="Lucia Martinez Perez" userId="01f1bcc1-6dc2-4a34-95e5-389c9e705cc6" providerId="ADAL" clId="{5A531C2A-49A6-ED4B-88C5-F39483763F7D}" dt="2022-10-19T09:15:00.596" v="7"/>
        <pc:sldMkLst>
          <pc:docMk/>
          <pc:sldMk cId="1950310621" sldId="323"/>
        </pc:sldMkLst>
        <pc:spChg chg="mod">
          <ac:chgData name="Lucia Martinez Perez" userId="01f1bcc1-6dc2-4a34-95e5-389c9e705cc6" providerId="ADAL" clId="{5A531C2A-49A6-ED4B-88C5-F39483763F7D}" dt="2022-10-19T09:14:07.403" v="0" actId="1076"/>
          <ac:spMkLst>
            <pc:docMk/>
            <pc:sldMk cId="1950310621" sldId="323"/>
            <ac:spMk id="13" creationId="{F9AF5B1D-FBFD-4278-B53E-E81ADE487A65}"/>
          </ac:spMkLst>
        </pc:spChg>
        <pc:cxnChg chg="mod">
          <ac:chgData name="Lucia Martinez Perez" userId="01f1bcc1-6dc2-4a34-95e5-389c9e705cc6" providerId="ADAL" clId="{5A531C2A-49A6-ED4B-88C5-F39483763F7D}" dt="2022-10-19T09:14:10.245" v="1" actId="14100"/>
          <ac:cxnSpMkLst>
            <pc:docMk/>
            <pc:sldMk cId="1950310621" sldId="323"/>
            <ac:cxnSpMk id="20" creationId="{00000000-0000-0000-0000-000000000000}"/>
          </ac:cxnSpMkLst>
        </pc:cxnChg>
      </pc:sldChg>
      <pc:sldChg chg="modSp mod">
        <pc:chgData name="Lucia Martinez Perez" userId="01f1bcc1-6dc2-4a34-95e5-389c9e705cc6" providerId="ADAL" clId="{5A531C2A-49A6-ED4B-88C5-F39483763F7D}" dt="2022-10-19T09:15:27.469" v="10" actId="1076"/>
        <pc:sldMkLst>
          <pc:docMk/>
          <pc:sldMk cId="1858967666" sldId="526"/>
        </pc:sldMkLst>
        <pc:spChg chg="mod">
          <ac:chgData name="Lucia Martinez Perez" userId="01f1bcc1-6dc2-4a34-95e5-389c9e705cc6" providerId="ADAL" clId="{5A531C2A-49A6-ED4B-88C5-F39483763F7D}" dt="2022-10-19T09:15:19.876" v="8" actId="1076"/>
          <ac:spMkLst>
            <pc:docMk/>
            <pc:sldMk cId="1858967666" sldId="526"/>
            <ac:spMk id="6" creationId="{AC90B63B-5A16-BB38-4700-1A5C7EA30919}"/>
          </ac:spMkLst>
        </pc:spChg>
        <pc:spChg chg="mod">
          <ac:chgData name="Lucia Martinez Perez" userId="01f1bcc1-6dc2-4a34-95e5-389c9e705cc6" providerId="ADAL" clId="{5A531C2A-49A6-ED4B-88C5-F39483763F7D}" dt="2022-10-19T09:15:27.469" v="10" actId="1076"/>
          <ac:spMkLst>
            <pc:docMk/>
            <pc:sldMk cId="1858967666" sldId="526"/>
            <ac:spMk id="16" creationId="{E54099F4-04B0-4FD7-A4CC-96D954EF12D2}"/>
          </ac:spMkLst>
        </pc:spChg>
        <pc:spChg chg="mod">
          <ac:chgData name="Lucia Martinez Perez" userId="01f1bcc1-6dc2-4a34-95e5-389c9e705cc6" providerId="ADAL" clId="{5A531C2A-49A6-ED4B-88C5-F39483763F7D}" dt="2022-10-19T09:15:19.876" v="8" actId="1076"/>
          <ac:spMkLst>
            <pc:docMk/>
            <pc:sldMk cId="1858967666" sldId="526"/>
            <ac:spMk id="19" creationId="{62628D9A-728A-4933-B40E-EC89B9C989FD}"/>
          </ac:spMkLst>
        </pc:spChg>
      </pc:sldChg>
      <pc:sldChg chg="modSp mod modAnim">
        <pc:chgData name="Lucia Martinez Perez" userId="01f1bcc1-6dc2-4a34-95e5-389c9e705cc6" providerId="ADAL" clId="{5A531C2A-49A6-ED4B-88C5-F39483763F7D}" dt="2022-10-19T09:18:57.270" v="44"/>
        <pc:sldMkLst>
          <pc:docMk/>
          <pc:sldMk cId="3655241422" sldId="575"/>
        </pc:sldMkLst>
        <pc:spChg chg="mod">
          <ac:chgData name="Lucia Martinez Perez" userId="01f1bcc1-6dc2-4a34-95e5-389c9e705cc6" providerId="ADAL" clId="{5A531C2A-49A6-ED4B-88C5-F39483763F7D}" dt="2022-10-19T09:18:49.361" v="43" actId="1076"/>
          <ac:spMkLst>
            <pc:docMk/>
            <pc:sldMk cId="3655241422" sldId="575"/>
            <ac:spMk id="3" creationId="{43B0D090-7B06-4144-AF8D-0B6343DC8DEE}"/>
          </ac:spMkLst>
        </pc:spChg>
        <pc:cxnChg chg="mod">
          <ac:chgData name="Lucia Martinez Perez" userId="01f1bcc1-6dc2-4a34-95e5-389c9e705cc6" providerId="ADAL" clId="{5A531C2A-49A6-ED4B-88C5-F39483763F7D}" dt="2022-10-19T09:18:49.361" v="43" actId="1076"/>
          <ac:cxnSpMkLst>
            <pc:docMk/>
            <pc:sldMk cId="3655241422" sldId="575"/>
            <ac:cxnSpMk id="4" creationId="{CB10FC0C-F757-4E9D-BE9A-0E3419F39E61}"/>
          </ac:cxnSpMkLst>
        </pc:cxnChg>
      </pc:sldChg>
      <pc:sldChg chg="modSp mod modAnim">
        <pc:chgData name="Lucia Martinez Perez" userId="01f1bcc1-6dc2-4a34-95e5-389c9e705cc6" providerId="ADAL" clId="{5A531C2A-49A6-ED4B-88C5-F39483763F7D}" dt="2022-10-19T09:15:57.462" v="13"/>
        <pc:sldMkLst>
          <pc:docMk/>
          <pc:sldMk cId="4010407470" sldId="603"/>
        </pc:sldMkLst>
        <pc:spChg chg="mod">
          <ac:chgData name="Lucia Martinez Perez" userId="01f1bcc1-6dc2-4a34-95e5-389c9e705cc6" providerId="ADAL" clId="{5A531C2A-49A6-ED4B-88C5-F39483763F7D}" dt="2022-10-19T09:15:42.364" v="12" actId="1076"/>
          <ac:spMkLst>
            <pc:docMk/>
            <pc:sldMk cId="4010407470" sldId="603"/>
            <ac:spMk id="19" creationId="{5ACB7CBA-DDD7-44C4-A195-EA07E8EB75E3}"/>
          </ac:spMkLst>
        </pc:spChg>
      </pc:sldChg>
      <pc:sldChg chg="modSp mod modAnim">
        <pc:chgData name="Lucia Martinez Perez" userId="01f1bcc1-6dc2-4a34-95e5-389c9e705cc6" providerId="ADAL" clId="{5A531C2A-49A6-ED4B-88C5-F39483763F7D}" dt="2022-10-19T09:19:27.957" v="49" actId="120"/>
        <pc:sldMkLst>
          <pc:docMk/>
          <pc:sldMk cId="3131376365" sldId="617"/>
        </pc:sldMkLst>
        <pc:spChg chg="mod">
          <ac:chgData name="Lucia Martinez Perez" userId="01f1bcc1-6dc2-4a34-95e5-389c9e705cc6" providerId="ADAL" clId="{5A531C2A-49A6-ED4B-88C5-F39483763F7D}" dt="2022-10-19T09:19:27.957" v="49" actId="120"/>
          <ac:spMkLst>
            <pc:docMk/>
            <pc:sldMk cId="3131376365" sldId="617"/>
            <ac:spMk id="14" creationId="{917BC5EF-F4AB-4ECF-8DD3-B2936C270140}"/>
          </ac:spMkLst>
        </pc:spChg>
      </pc:sldChg>
      <pc:sldChg chg="modSp mod modAnim">
        <pc:chgData name="Lucia Martinez Perez" userId="01f1bcc1-6dc2-4a34-95e5-389c9e705cc6" providerId="ADAL" clId="{5A531C2A-49A6-ED4B-88C5-F39483763F7D}" dt="2022-10-19T09:33:00.013" v="65" actId="1076"/>
        <pc:sldMkLst>
          <pc:docMk/>
          <pc:sldMk cId="355898107" sldId="618"/>
        </pc:sldMkLst>
        <pc:spChg chg="mod">
          <ac:chgData name="Lucia Martinez Perez" userId="01f1bcc1-6dc2-4a34-95e5-389c9e705cc6" providerId="ADAL" clId="{5A531C2A-49A6-ED4B-88C5-F39483763F7D}" dt="2022-10-19T09:33:00.013" v="65" actId="1076"/>
          <ac:spMkLst>
            <pc:docMk/>
            <pc:sldMk cId="355898107" sldId="618"/>
            <ac:spMk id="21" creationId="{032E39BF-403B-4F61-9D39-BDE81761D110}"/>
          </ac:spMkLst>
        </pc:spChg>
      </pc:sldChg>
      <pc:sldChg chg="modAnim">
        <pc:chgData name="Lucia Martinez Perez" userId="01f1bcc1-6dc2-4a34-95e5-389c9e705cc6" providerId="ADAL" clId="{5A531C2A-49A6-ED4B-88C5-F39483763F7D}" dt="2022-10-19T09:17:28.352" v="32"/>
        <pc:sldMkLst>
          <pc:docMk/>
          <pc:sldMk cId="3006293330" sldId="620"/>
        </pc:sldMkLst>
      </pc:sldChg>
      <pc:sldChg chg="modAnim">
        <pc:chgData name="Lucia Martinez Perez" userId="01f1bcc1-6dc2-4a34-95e5-389c9e705cc6" providerId="ADAL" clId="{5A531C2A-49A6-ED4B-88C5-F39483763F7D}" dt="2022-10-19T09:17:35.825" v="34"/>
        <pc:sldMkLst>
          <pc:docMk/>
          <pc:sldMk cId="3655506278" sldId="628"/>
        </pc:sldMkLst>
      </pc:sldChg>
      <pc:sldChg chg="modAnim">
        <pc:chgData name="Lucia Martinez Perez" userId="01f1bcc1-6dc2-4a34-95e5-389c9e705cc6" providerId="ADAL" clId="{5A531C2A-49A6-ED4B-88C5-F39483763F7D}" dt="2022-10-19T09:19:58.343" v="60"/>
        <pc:sldMkLst>
          <pc:docMk/>
          <pc:sldMk cId="3012224967" sldId="629"/>
        </pc:sldMkLst>
      </pc:sldChg>
      <pc:sldChg chg="modAnim">
        <pc:chgData name="Lucia Martinez Perez" userId="01f1bcc1-6dc2-4a34-95e5-389c9e705cc6" providerId="ADAL" clId="{5A531C2A-49A6-ED4B-88C5-F39483763F7D}" dt="2022-10-19T09:20:25.060" v="64"/>
        <pc:sldMkLst>
          <pc:docMk/>
          <pc:sldMk cId="2370534029" sldId="635"/>
        </pc:sldMkLst>
      </pc:sldChg>
      <pc:sldChg chg="modAnim">
        <pc:chgData name="Lucia Martinez Perez" userId="01f1bcc1-6dc2-4a34-95e5-389c9e705cc6" providerId="ADAL" clId="{5A531C2A-49A6-ED4B-88C5-F39483763F7D}" dt="2022-10-19T09:17:59.560" v="40"/>
        <pc:sldMkLst>
          <pc:docMk/>
          <pc:sldMk cId="886695916" sldId="637"/>
        </pc:sldMkLst>
      </pc:sldChg>
      <pc:sldChg chg="modSp mod modAnim">
        <pc:chgData name="Lucia Martinez Perez" userId="01f1bcc1-6dc2-4a34-95e5-389c9e705cc6" providerId="ADAL" clId="{5A531C2A-49A6-ED4B-88C5-F39483763F7D}" dt="2022-10-19T09:19:38.589" v="52"/>
        <pc:sldMkLst>
          <pc:docMk/>
          <pc:sldMk cId="3577781231" sldId="639"/>
        </pc:sldMkLst>
        <pc:spChg chg="mod">
          <ac:chgData name="Lucia Martinez Perez" userId="01f1bcc1-6dc2-4a34-95e5-389c9e705cc6" providerId="ADAL" clId="{5A531C2A-49A6-ED4B-88C5-F39483763F7D}" dt="2022-10-19T09:14:20.041" v="2" actId="1076"/>
          <ac:spMkLst>
            <pc:docMk/>
            <pc:sldMk cId="3577781231" sldId="639"/>
            <ac:spMk id="40" creationId="{00000000-0000-0000-0000-000000000000}"/>
          </ac:spMkLst>
        </pc:spChg>
      </pc:sldChg>
      <pc:sldChg chg="modAnim">
        <pc:chgData name="Lucia Martinez Perez" userId="01f1bcc1-6dc2-4a34-95e5-389c9e705cc6" providerId="ADAL" clId="{5A531C2A-49A6-ED4B-88C5-F39483763F7D}" dt="2022-10-19T09:16:14.628" v="15"/>
        <pc:sldMkLst>
          <pc:docMk/>
          <pc:sldMk cId="3663351417" sldId="641"/>
        </pc:sldMkLst>
      </pc:sldChg>
      <pc:sldChg chg="modSp mod">
        <pc:chgData name="Lucia Martinez Perez" userId="01f1bcc1-6dc2-4a34-95e5-389c9e705cc6" providerId="ADAL" clId="{5A531C2A-49A6-ED4B-88C5-F39483763F7D}" dt="2022-10-19T09:16:20.870" v="17" actId="1076"/>
        <pc:sldMkLst>
          <pc:docMk/>
          <pc:sldMk cId="2291285535" sldId="643"/>
        </pc:sldMkLst>
        <pc:spChg chg="mod">
          <ac:chgData name="Lucia Martinez Perez" userId="01f1bcc1-6dc2-4a34-95e5-389c9e705cc6" providerId="ADAL" clId="{5A531C2A-49A6-ED4B-88C5-F39483763F7D}" dt="2022-10-19T09:16:20.870" v="17" actId="1076"/>
          <ac:spMkLst>
            <pc:docMk/>
            <pc:sldMk cId="2291285535" sldId="643"/>
            <ac:spMk id="17" creationId="{D1D837C0-0115-4D01-899D-B8925746FD1B}"/>
          </ac:spMkLst>
        </pc:spChg>
        <pc:picChg chg="mod">
          <ac:chgData name="Lucia Martinez Perez" userId="01f1bcc1-6dc2-4a34-95e5-389c9e705cc6" providerId="ADAL" clId="{5A531C2A-49A6-ED4B-88C5-F39483763F7D}" dt="2022-10-19T09:16:18.811" v="16" actId="1076"/>
          <ac:picMkLst>
            <pc:docMk/>
            <pc:sldMk cId="2291285535" sldId="643"/>
            <ac:picMk id="4" creationId="{48366209-2280-4E9D-8BB7-F04A4D5053B7}"/>
          </ac:picMkLst>
        </pc:picChg>
      </pc:sldChg>
    </pc:docChg>
  </pc:docChgLst>
  <pc:docChgLst>
    <pc:chgData name="Rafael Bernardo Gavito" userId="S::rafael.bernardo@inclusion.gob.es::c061e70b-9cf2-443d-8490-0126e3921cf4" providerId="AD" clId="Web-{CE12C22C-9F0A-4110-B658-8ABBF6A32C47}"/>
    <pc:docChg chg="modSld">
      <pc:chgData name="Rafael Bernardo Gavito" userId="S::rafael.bernardo@inclusion.gob.es::c061e70b-9cf2-443d-8490-0126e3921cf4" providerId="AD" clId="Web-{CE12C22C-9F0A-4110-B658-8ABBF6A32C47}" dt="2022-11-17T07:03:55.847" v="66" actId="20577"/>
      <pc:docMkLst>
        <pc:docMk/>
      </pc:docMkLst>
      <pc:sldChg chg="modSp">
        <pc:chgData name="Rafael Bernardo Gavito" userId="S::rafael.bernardo@inclusion.gob.es::c061e70b-9cf2-443d-8490-0126e3921cf4" providerId="AD" clId="Web-{CE12C22C-9F0A-4110-B658-8ABBF6A32C47}" dt="2022-11-17T06:58:53.528" v="49" actId="20577"/>
        <pc:sldMkLst>
          <pc:docMk/>
          <pc:sldMk cId="1950310621" sldId="323"/>
        </pc:sldMkLst>
        <pc:spChg chg="mod ord">
          <ac:chgData name="Rafael Bernardo Gavito" userId="S::rafael.bernardo@inclusion.gob.es::c061e70b-9cf2-443d-8490-0126e3921cf4" providerId="AD" clId="Web-{CE12C22C-9F0A-4110-B658-8ABBF6A32C47}" dt="2022-11-17T06:58:53.528" v="49" actId="20577"/>
          <ac:spMkLst>
            <pc:docMk/>
            <pc:sldMk cId="1950310621" sldId="323"/>
            <ac:spMk id="13" creationId="{F9AF5B1D-FBFD-4278-B53E-E81ADE487A65}"/>
          </ac:spMkLst>
        </pc:spChg>
      </pc:sldChg>
      <pc:sldChg chg="modSp">
        <pc:chgData name="Rafael Bernardo Gavito" userId="S::rafael.bernardo@inclusion.gob.es::c061e70b-9cf2-443d-8490-0126e3921cf4" providerId="AD" clId="Web-{CE12C22C-9F0A-4110-B658-8ABBF6A32C47}" dt="2022-11-17T07:03:55.847" v="66" actId="20577"/>
        <pc:sldMkLst>
          <pc:docMk/>
          <pc:sldMk cId="3131376365" sldId="617"/>
        </pc:sldMkLst>
        <pc:spChg chg="mod">
          <ac:chgData name="Rafael Bernardo Gavito" userId="S::rafael.bernardo@inclusion.gob.es::c061e70b-9cf2-443d-8490-0126e3921cf4" providerId="AD" clId="Web-{CE12C22C-9F0A-4110-B658-8ABBF6A32C47}" dt="2022-11-17T07:03:55.847" v="66" actId="20577"/>
          <ac:spMkLst>
            <pc:docMk/>
            <pc:sldMk cId="3131376365" sldId="617"/>
            <ac:spMk id="40" creationId="{00000000-0000-0000-0000-000000000000}"/>
          </ac:spMkLst>
        </pc:spChg>
      </pc:sldChg>
      <pc:sldChg chg="modSp">
        <pc:chgData name="Rafael Bernardo Gavito" userId="S::rafael.bernardo@inclusion.gob.es::c061e70b-9cf2-443d-8490-0126e3921cf4" providerId="AD" clId="Web-{CE12C22C-9F0A-4110-B658-8ABBF6A32C47}" dt="2022-11-17T07:03:14.703" v="59" actId="20577"/>
        <pc:sldMkLst>
          <pc:docMk/>
          <pc:sldMk cId="3097284006" sldId="645"/>
        </pc:sldMkLst>
        <pc:spChg chg="mod">
          <ac:chgData name="Rafael Bernardo Gavito" userId="S::rafael.bernardo@inclusion.gob.es::c061e70b-9cf2-443d-8490-0126e3921cf4" providerId="AD" clId="Web-{CE12C22C-9F0A-4110-B658-8ABBF6A32C47}" dt="2022-11-17T07:03:14.703" v="59" actId="20577"/>
          <ac:spMkLst>
            <pc:docMk/>
            <pc:sldMk cId="3097284006" sldId="645"/>
            <ac:spMk id="14" creationId="{3B3B6873-AC7B-5795-841D-605F1108B38B}"/>
          </ac:spMkLst>
        </pc:spChg>
      </pc:sldChg>
      <pc:sldChg chg="modSp">
        <pc:chgData name="Rafael Bernardo Gavito" userId="S::rafael.bernardo@inclusion.gob.es::c061e70b-9cf2-443d-8490-0126e3921cf4" providerId="AD" clId="Web-{CE12C22C-9F0A-4110-B658-8ABBF6A32C47}" dt="2022-11-17T07:00:25.473" v="52" actId="1076"/>
        <pc:sldMkLst>
          <pc:docMk/>
          <pc:sldMk cId="3233600857" sldId="646"/>
        </pc:sldMkLst>
        <pc:spChg chg="mod">
          <ac:chgData name="Rafael Bernardo Gavito" userId="S::rafael.bernardo@inclusion.gob.es::c061e70b-9cf2-443d-8490-0126e3921cf4" providerId="AD" clId="Web-{CE12C22C-9F0A-4110-B658-8ABBF6A32C47}" dt="2022-11-17T07:00:25.473" v="52" actId="1076"/>
          <ac:spMkLst>
            <pc:docMk/>
            <pc:sldMk cId="3233600857" sldId="646"/>
            <ac:spMk id="11" creationId="{1E38B3A2-3138-19A0-E8E1-50F5BDCBE195}"/>
          </ac:spMkLst>
        </pc:spChg>
      </pc:sldChg>
    </pc:docChg>
  </pc:docChgLst>
  <pc:docChgLst>
    <pc:chgData name="Mayte Ledo Turiel" userId="f8064fba-4ab2-4542-a5fd-803c069b288e" providerId="ADAL" clId="{63DAE5D2-3051-46E2-982B-2E14E07DD2F4}"/>
    <pc:docChg chg="undo custSel addSld delSld modSld sldOrd">
      <pc:chgData name="Mayte Ledo Turiel" userId="f8064fba-4ab2-4542-a5fd-803c069b288e" providerId="ADAL" clId="{63DAE5D2-3051-46E2-982B-2E14E07DD2F4}" dt="2022-09-19T08:58:07.122" v="6065"/>
      <pc:docMkLst>
        <pc:docMk/>
      </pc:docMkLst>
      <pc:sldChg chg="modSp ord modAnim">
        <pc:chgData name="Mayte Ledo Turiel" userId="f8064fba-4ab2-4542-a5fd-803c069b288e" providerId="ADAL" clId="{63DAE5D2-3051-46E2-982B-2E14E07DD2F4}" dt="2022-09-19T08:55:31.058" v="6054"/>
        <pc:sldMkLst>
          <pc:docMk/>
          <pc:sldMk cId="1950310621" sldId="323"/>
        </pc:sldMkLst>
        <pc:spChg chg="mod">
          <ac:chgData name="Mayte Ledo Turiel" userId="f8064fba-4ab2-4542-a5fd-803c069b288e" providerId="ADAL" clId="{63DAE5D2-3051-46E2-982B-2E14E07DD2F4}" dt="2022-09-18T20:50:01.896" v="5802" actId="14100"/>
          <ac:spMkLst>
            <pc:docMk/>
            <pc:sldMk cId="1950310621" sldId="323"/>
            <ac:spMk id="13" creationId="{F9AF5B1D-FBFD-4278-B53E-E81ADE487A65}"/>
          </ac:spMkLst>
        </pc:spChg>
      </pc:sldChg>
      <pc:sldChg chg="modSp">
        <pc:chgData name="Mayte Ledo Turiel" userId="f8064fba-4ab2-4542-a5fd-803c069b288e" providerId="ADAL" clId="{63DAE5D2-3051-46E2-982B-2E14E07DD2F4}" dt="2022-09-19T08:58:07.122" v="6065"/>
        <pc:sldMkLst>
          <pc:docMk/>
          <pc:sldMk cId="1858967666" sldId="526"/>
        </pc:sldMkLst>
        <pc:spChg chg="mod">
          <ac:chgData name="Mayte Ledo Turiel" userId="f8064fba-4ab2-4542-a5fd-803c069b288e" providerId="ADAL" clId="{63DAE5D2-3051-46E2-982B-2E14E07DD2F4}" dt="2022-09-16T20:27:03.761" v="4023" actId="1076"/>
          <ac:spMkLst>
            <pc:docMk/>
            <pc:sldMk cId="1858967666" sldId="526"/>
            <ac:spMk id="16" creationId="{E54099F4-04B0-4FD7-A4CC-96D954EF12D2}"/>
          </ac:spMkLst>
        </pc:spChg>
        <pc:spChg chg="mod">
          <ac:chgData name="Mayte Ledo Turiel" userId="f8064fba-4ab2-4542-a5fd-803c069b288e" providerId="ADAL" clId="{63DAE5D2-3051-46E2-982B-2E14E07DD2F4}" dt="2022-09-16T18:58:54.497" v="2700" actId="207"/>
          <ac:spMkLst>
            <pc:docMk/>
            <pc:sldMk cId="1858967666" sldId="526"/>
            <ac:spMk id="19" creationId="{62628D9A-728A-4933-B40E-EC89B9C989FD}"/>
          </ac:spMkLst>
        </pc:spChg>
        <pc:spChg chg="mod">
          <ac:chgData name="Mayte Ledo Turiel" userId="f8064fba-4ab2-4542-a5fd-803c069b288e" providerId="ADAL" clId="{63DAE5D2-3051-46E2-982B-2E14E07DD2F4}" dt="2022-09-16T17:16:59.474" v="1896" actId="1076"/>
          <ac:spMkLst>
            <pc:docMk/>
            <pc:sldMk cId="1858967666" sldId="526"/>
            <ac:spMk id="23" creationId="{75BF043D-8874-4CE3-A498-6A20D45EBF38}"/>
          </ac:spMkLst>
        </pc:spChg>
        <pc:spChg chg="mod">
          <ac:chgData name="Mayte Ledo Turiel" userId="f8064fba-4ab2-4542-a5fd-803c069b288e" providerId="ADAL" clId="{63DAE5D2-3051-46E2-982B-2E14E07DD2F4}" dt="2022-09-16T20:49:59.456" v="4928" actId="20577"/>
          <ac:spMkLst>
            <pc:docMk/>
            <pc:sldMk cId="1858967666" sldId="526"/>
            <ac:spMk id="40" creationId="{00000000-0000-0000-0000-000000000000}"/>
          </ac:spMkLst>
        </pc:spChg>
        <pc:graphicFrameChg chg="mod">
          <ac:chgData name="Mayte Ledo Turiel" userId="f8064fba-4ab2-4542-a5fd-803c069b288e" providerId="ADAL" clId="{63DAE5D2-3051-46E2-982B-2E14E07DD2F4}" dt="2022-09-16T17:17:01.476" v="1897" actId="6549"/>
          <ac:graphicFrameMkLst>
            <pc:docMk/>
            <pc:sldMk cId="1858967666" sldId="526"/>
            <ac:graphicFrameMk id="13" creationId="{90CB8894-D40F-4CDF-9D9F-9D6F9F3FE723}"/>
          </ac:graphicFrameMkLst>
        </pc:graphicFrameChg>
        <pc:graphicFrameChg chg="mod">
          <ac:chgData name="Mayte Ledo Turiel" userId="f8064fba-4ab2-4542-a5fd-803c069b288e" providerId="ADAL" clId="{63DAE5D2-3051-46E2-982B-2E14E07DD2F4}" dt="2022-09-19T08:58:07.122" v="6065"/>
          <ac:graphicFrameMkLst>
            <pc:docMk/>
            <pc:sldMk cId="1858967666" sldId="526"/>
            <ac:graphicFrameMk id="15" creationId="{8EDC6111-9A8B-473F-8AC8-D94EA0C2637C}"/>
          </ac:graphicFrameMkLst>
        </pc:graphicFrameChg>
      </pc:sldChg>
      <pc:sldChg chg="addSp delSp modSp mod addAnim delAnim">
        <pc:chgData name="Mayte Ledo Turiel" userId="f8064fba-4ab2-4542-a5fd-803c069b288e" providerId="ADAL" clId="{63DAE5D2-3051-46E2-982B-2E14E07DD2F4}" dt="2022-09-18T20:49:10.832" v="5763" actId="20577"/>
        <pc:sldMkLst>
          <pc:docMk/>
          <pc:sldMk cId="2428637275" sldId="560"/>
        </pc:sldMkLst>
        <pc:spChg chg="add mod ord">
          <ac:chgData name="Mayte Ledo Turiel" userId="f8064fba-4ab2-4542-a5fd-803c069b288e" providerId="ADAL" clId="{63DAE5D2-3051-46E2-982B-2E14E07DD2F4}" dt="2022-09-16T17:02:19.421" v="734" actId="166"/>
          <ac:spMkLst>
            <pc:docMk/>
            <pc:sldMk cId="2428637275" sldId="560"/>
            <ac:spMk id="4" creationId="{902BF974-A0C2-4ED6-BBAF-2849FEE0BB2E}"/>
          </ac:spMkLst>
        </pc:spChg>
        <pc:spChg chg="add del mod">
          <ac:chgData name="Mayte Ledo Turiel" userId="f8064fba-4ab2-4542-a5fd-803c069b288e" providerId="ADAL" clId="{63DAE5D2-3051-46E2-982B-2E14E07DD2F4}" dt="2022-09-18T18:12:12.704" v="5059" actId="478"/>
          <ac:spMkLst>
            <pc:docMk/>
            <pc:sldMk cId="2428637275" sldId="560"/>
            <ac:spMk id="15" creationId="{87AE7B9C-587C-4640-9280-C93227D65B24}"/>
          </ac:spMkLst>
        </pc:spChg>
        <pc:spChg chg="mod">
          <ac:chgData name="Mayte Ledo Turiel" userId="f8064fba-4ab2-4542-a5fd-803c069b288e" providerId="ADAL" clId="{63DAE5D2-3051-46E2-982B-2E14E07DD2F4}" dt="2022-09-16T17:01:47.358" v="724" actId="1076"/>
          <ac:spMkLst>
            <pc:docMk/>
            <pc:sldMk cId="2428637275" sldId="560"/>
            <ac:spMk id="25" creationId="{014BB56B-2F71-434F-ACF2-B52A468CE7E4}"/>
          </ac:spMkLst>
        </pc:spChg>
        <pc:spChg chg="mod">
          <ac:chgData name="Mayte Ledo Turiel" userId="f8064fba-4ab2-4542-a5fd-803c069b288e" providerId="ADAL" clId="{63DAE5D2-3051-46E2-982B-2E14E07DD2F4}" dt="2022-09-18T20:49:10.832" v="5763" actId="20577"/>
          <ac:spMkLst>
            <pc:docMk/>
            <pc:sldMk cId="2428637275" sldId="560"/>
            <ac:spMk id="40" creationId="{00000000-0000-0000-0000-000000000000}"/>
          </ac:spMkLst>
        </pc:spChg>
        <pc:graphicFrameChg chg="add mod">
          <ac:chgData name="Mayte Ledo Turiel" userId="f8064fba-4ab2-4542-a5fd-803c069b288e" providerId="ADAL" clId="{63DAE5D2-3051-46E2-982B-2E14E07DD2F4}" dt="2022-09-16T17:01:56.475" v="728" actId="1076"/>
          <ac:graphicFrameMkLst>
            <pc:docMk/>
            <pc:sldMk cId="2428637275" sldId="560"/>
            <ac:graphicFrameMk id="18" creationId="{68DF7CBF-B819-4911-8B61-40E47D41DAEC}"/>
          </ac:graphicFrameMkLst>
        </pc:graphicFrameChg>
        <pc:graphicFrameChg chg="del mod">
          <ac:chgData name="Mayte Ledo Turiel" userId="f8064fba-4ab2-4542-a5fd-803c069b288e" providerId="ADAL" clId="{63DAE5D2-3051-46E2-982B-2E14E07DD2F4}" dt="2022-09-16T17:01:31.812" v="718" actId="478"/>
          <ac:graphicFrameMkLst>
            <pc:docMk/>
            <pc:sldMk cId="2428637275" sldId="560"/>
            <ac:graphicFrameMk id="19" creationId="{68DF7CBF-B819-4911-8B61-40E47D41DAEC}"/>
          </ac:graphicFrameMkLst>
        </pc:graphicFrameChg>
        <pc:picChg chg="add del">
          <ac:chgData name="Mayte Ledo Turiel" userId="f8064fba-4ab2-4542-a5fd-803c069b288e" providerId="ADAL" clId="{63DAE5D2-3051-46E2-982B-2E14E07DD2F4}" dt="2022-09-16T17:01:37.816" v="720" actId="478"/>
          <ac:picMkLst>
            <pc:docMk/>
            <pc:sldMk cId="2428637275" sldId="560"/>
            <ac:picMk id="2" creationId="{8425E4E4-7306-4555-822D-F3210E0ED9B1}"/>
          </ac:picMkLst>
        </pc:picChg>
        <pc:cxnChg chg="add mod">
          <ac:chgData name="Mayte Ledo Turiel" userId="f8064fba-4ab2-4542-a5fd-803c069b288e" providerId="ADAL" clId="{63DAE5D2-3051-46E2-982B-2E14E07DD2F4}" dt="2022-09-16T17:02:40.579" v="738" actId="1582"/>
          <ac:cxnSpMkLst>
            <pc:docMk/>
            <pc:sldMk cId="2428637275" sldId="560"/>
            <ac:cxnSpMk id="6" creationId="{814A7D99-3FF2-4E8A-983D-214F45E20243}"/>
          </ac:cxnSpMkLst>
        </pc:cxnChg>
      </pc:sldChg>
      <pc:sldChg chg="delSp modSp">
        <pc:chgData name="Mayte Ledo Turiel" userId="f8064fba-4ab2-4542-a5fd-803c069b288e" providerId="ADAL" clId="{63DAE5D2-3051-46E2-982B-2E14E07DD2F4}" dt="2022-09-16T20:30:00.588" v="4114" actId="6549"/>
        <pc:sldMkLst>
          <pc:docMk/>
          <pc:sldMk cId="1868878651" sldId="600"/>
        </pc:sldMkLst>
        <pc:spChg chg="del">
          <ac:chgData name="Mayte Ledo Turiel" userId="f8064fba-4ab2-4542-a5fd-803c069b288e" providerId="ADAL" clId="{63DAE5D2-3051-46E2-982B-2E14E07DD2F4}" dt="2022-09-16T16:44:34.033" v="450" actId="478"/>
          <ac:spMkLst>
            <pc:docMk/>
            <pc:sldMk cId="1868878651" sldId="600"/>
            <ac:spMk id="16" creationId="{5D8C25F8-E9A3-4EE9-952F-E74FF5295A16}"/>
          </ac:spMkLst>
        </pc:spChg>
        <pc:spChg chg="mod">
          <ac:chgData name="Mayte Ledo Turiel" userId="f8064fba-4ab2-4542-a5fd-803c069b288e" providerId="ADAL" clId="{63DAE5D2-3051-46E2-982B-2E14E07DD2F4}" dt="2022-09-16T20:30:00.588" v="4114" actId="6549"/>
          <ac:spMkLst>
            <pc:docMk/>
            <pc:sldMk cId="1868878651" sldId="600"/>
            <ac:spMk id="40" creationId="{00000000-0000-0000-0000-000000000000}"/>
          </ac:spMkLst>
        </pc:spChg>
      </pc:sldChg>
      <pc:sldChg chg="addSp delSp modSp mod modAnim">
        <pc:chgData name="Mayte Ledo Turiel" userId="f8064fba-4ab2-4542-a5fd-803c069b288e" providerId="ADAL" clId="{63DAE5D2-3051-46E2-982B-2E14E07DD2F4}" dt="2022-09-19T08:56:19.560" v="6056"/>
        <pc:sldMkLst>
          <pc:docMk/>
          <pc:sldMk cId="4010407470" sldId="603"/>
        </pc:sldMkLst>
        <pc:spChg chg="mod">
          <ac:chgData name="Mayte Ledo Turiel" userId="f8064fba-4ab2-4542-a5fd-803c069b288e" providerId="ADAL" clId="{63DAE5D2-3051-46E2-982B-2E14E07DD2F4}" dt="2022-09-18T20:15:14.020" v="5387" actId="14100"/>
          <ac:spMkLst>
            <pc:docMk/>
            <pc:sldMk cId="4010407470" sldId="603"/>
            <ac:spMk id="4" creationId="{12693F63-22EF-47F3-B3C2-791BFFDBA408}"/>
          </ac:spMkLst>
        </pc:spChg>
        <pc:spChg chg="add del mod">
          <ac:chgData name="Mayte Ledo Turiel" userId="f8064fba-4ab2-4542-a5fd-803c069b288e" providerId="ADAL" clId="{63DAE5D2-3051-46E2-982B-2E14E07DD2F4}" dt="2022-09-18T20:15:35.400" v="5407" actId="478"/>
          <ac:spMkLst>
            <pc:docMk/>
            <pc:sldMk cId="4010407470" sldId="603"/>
            <ac:spMk id="10" creationId="{58C4026F-9B58-45DC-8D4C-9DCA2E35D4FA}"/>
          </ac:spMkLst>
        </pc:spChg>
        <pc:spChg chg="add mod">
          <ac:chgData name="Mayte Ledo Turiel" userId="f8064fba-4ab2-4542-a5fd-803c069b288e" providerId="ADAL" clId="{63DAE5D2-3051-46E2-982B-2E14E07DD2F4}" dt="2022-09-18T20:15:39.532" v="5408" actId="1076"/>
          <ac:spMkLst>
            <pc:docMk/>
            <pc:sldMk cId="4010407470" sldId="603"/>
            <ac:spMk id="21" creationId="{21A702DA-04FB-4A71-AF42-CC465790B6EC}"/>
          </ac:spMkLst>
        </pc:spChg>
        <pc:spChg chg="mod">
          <ac:chgData name="Mayte Ledo Turiel" userId="f8064fba-4ab2-4542-a5fd-803c069b288e" providerId="ADAL" clId="{63DAE5D2-3051-46E2-982B-2E14E07DD2F4}" dt="2022-09-18T20:15:24.276" v="5396" actId="14100"/>
          <ac:spMkLst>
            <pc:docMk/>
            <pc:sldMk cId="4010407470" sldId="603"/>
            <ac:spMk id="24" creationId="{3287EF8F-4047-49C7-B4AC-882F098381EA}"/>
          </ac:spMkLst>
        </pc:spChg>
        <pc:spChg chg="mod">
          <ac:chgData name="Mayte Ledo Turiel" userId="f8064fba-4ab2-4542-a5fd-803c069b288e" providerId="ADAL" clId="{63DAE5D2-3051-46E2-982B-2E14E07DD2F4}" dt="2022-09-18T20:15:56.139" v="5445" actId="6549"/>
          <ac:spMkLst>
            <pc:docMk/>
            <pc:sldMk cId="4010407470" sldId="603"/>
            <ac:spMk id="40" creationId="{00000000-0000-0000-0000-000000000000}"/>
          </ac:spMkLst>
        </pc:spChg>
        <pc:graphicFrameChg chg="del">
          <ac:chgData name="Mayte Ledo Turiel" userId="f8064fba-4ab2-4542-a5fd-803c069b288e" providerId="ADAL" clId="{63DAE5D2-3051-46E2-982B-2E14E07DD2F4}" dt="2022-09-16T19:10:01.215" v="2865" actId="478"/>
          <ac:graphicFrameMkLst>
            <pc:docMk/>
            <pc:sldMk cId="4010407470" sldId="603"/>
            <ac:graphicFrameMk id="16" creationId="{C44652B4-5885-4FBD-BDB8-4D6A0EE27419}"/>
          </ac:graphicFrameMkLst>
        </pc:graphicFrameChg>
        <pc:graphicFrameChg chg="add">
          <ac:chgData name="Mayte Ledo Turiel" userId="f8064fba-4ab2-4542-a5fd-803c069b288e" providerId="ADAL" clId="{63DAE5D2-3051-46E2-982B-2E14E07DD2F4}" dt="2022-09-16T19:10:13.784" v="2870"/>
          <ac:graphicFrameMkLst>
            <pc:docMk/>
            <pc:sldMk cId="4010407470" sldId="603"/>
            <ac:graphicFrameMk id="20" creationId="{C44652B4-5885-4FBD-BDB8-4D6A0EE27419}"/>
          </ac:graphicFrameMkLst>
        </pc:graphicFrameChg>
        <pc:picChg chg="add mod ord">
          <ac:chgData name="Mayte Ledo Turiel" userId="f8064fba-4ab2-4542-a5fd-803c069b288e" providerId="ADAL" clId="{63DAE5D2-3051-46E2-982B-2E14E07DD2F4}" dt="2022-09-16T19:10:10.341" v="2868" actId="1076"/>
          <ac:picMkLst>
            <pc:docMk/>
            <pc:sldMk cId="4010407470" sldId="603"/>
            <ac:picMk id="9" creationId="{EA07901E-981D-4E5E-B6B2-6A25AA609F8D}"/>
          </ac:picMkLst>
        </pc:picChg>
      </pc:sldChg>
      <pc:sldChg chg="modSp">
        <pc:chgData name="Mayte Ledo Turiel" userId="f8064fba-4ab2-4542-a5fd-803c069b288e" providerId="ADAL" clId="{63DAE5D2-3051-46E2-982B-2E14E07DD2F4}" dt="2022-09-16T20:31:42.509" v="4179" actId="20577"/>
        <pc:sldMkLst>
          <pc:docMk/>
          <pc:sldMk cId="3131376365" sldId="617"/>
        </pc:sldMkLst>
        <pc:spChg chg="mod">
          <ac:chgData name="Mayte Ledo Turiel" userId="f8064fba-4ab2-4542-a5fd-803c069b288e" providerId="ADAL" clId="{63DAE5D2-3051-46E2-982B-2E14E07DD2F4}" dt="2022-09-16T20:31:42.509" v="4179" actId="20577"/>
          <ac:spMkLst>
            <pc:docMk/>
            <pc:sldMk cId="3131376365" sldId="617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63DAE5D2-3051-46E2-982B-2E14E07DD2F4}" dt="2022-09-16T20:32:19.157" v="4292" actId="20577"/>
        <pc:sldMkLst>
          <pc:docMk/>
          <pc:sldMk cId="355898107" sldId="618"/>
        </pc:sldMkLst>
        <pc:spChg chg="mod">
          <ac:chgData name="Mayte Ledo Turiel" userId="f8064fba-4ab2-4542-a5fd-803c069b288e" providerId="ADAL" clId="{63DAE5D2-3051-46E2-982B-2E14E07DD2F4}" dt="2022-09-16T17:11:02.348" v="1354" actId="6549"/>
          <ac:spMkLst>
            <pc:docMk/>
            <pc:sldMk cId="355898107" sldId="618"/>
            <ac:spMk id="20" creationId="{1CD90F68-575F-428C-8F2C-56F0E6EC1E36}"/>
          </ac:spMkLst>
        </pc:spChg>
        <pc:spChg chg="mod">
          <ac:chgData name="Mayte Ledo Turiel" userId="f8064fba-4ab2-4542-a5fd-803c069b288e" providerId="ADAL" clId="{63DAE5D2-3051-46E2-982B-2E14E07DD2F4}" dt="2022-09-16T20:32:19.157" v="4292" actId="20577"/>
          <ac:spMkLst>
            <pc:docMk/>
            <pc:sldMk cId="355898107" sldId="618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63DAE5D2-3051-46E2-982B-2E14E07DD2F4}" dt="2022-09-16T19:11:16.575" v="2991" actId="108"/>
        <pc:sldMkLst>
          <pc:docMk/>
          <pc:sldMk cId="3006293330" sldId="620"/>
        </pc:sldMkLst>
        <pc:spChg chg="mod">
          <ac:chgData name="Mayte Ledo Turiel" userId="f8064fba-4ab2-4542-a5fd-803c069b288e" providerId="ADAL" clId="{63DAE5D2-3051-46E2-982B-2E14E07DD2F4}" dt="2022-09-16T19:11:16.575" v="2991" actId="108"/>
          <ac:spMkLst>
            <pc:docMk/>
            <pc:sldMk cId="3006293330" sldId="620"/>
            <ac:spMk id="40" creationId="{00000000-0000-0000-0000-000000000000}"/>
          </ac:spMkLst>
        </pc:spChg>
      </pc:sldChg>
      <pc:sldChg chg="addSp delSp modSp mod ord">
        <pc:chgData name="Mayte Ledo Turiel" userId="f8064fba-4ab2-4542-a5fd-803c069b288e" providerId="ADAL" clId="{63DAE5D2-3051-46E2-982B-2E14E07DD2F4}" dt="2022-09-19T05:53:47.003" v="5974" actId="20577"/>
        <pc:sldMkLst>
          <pc:docMk/>
          <pc:sldMk cId="3655506278" sldId="628"/>
        </pc:sldMkLst>
        <pc:spChg chg="mod">
          <ac:chgData name="Mayte Ledo Turiel" userId="f8064fba-4ab2-4542-a5fd-803c069b288e" providerId="ADAL" clId="{63DAE5D2-3051-46E2-982B-2E14E07DD2F4}" dt="2022-09-19T05:53:47.003" v="5974" actId="20577"/>
          <ac:spMkLst>
            <pc:docMk/>
            <pc:sldMk cId="3655506278" sldId="628"/>
            <ac:spMk id="14" creationId="{A46B9881-29A3-4DD6-AFF3-816537876EAF}"/>
          </ac:spMkLst>
        </pc:spChg>
        <pc:spChg chg="mod">
          <ac:chgData name="Mayte Ledo Turiel" userId="f8064fba-4ab2-4542-a5fd-803c069b288e" providerId="ADAL" clId="{63DAE5D2-3051-46E2-982B-2E14E07DD2F4}" dt="2022-09-16T20:27:55.247" v="4091" actId="14100"/>
          <ac:spMkLst>
            <pc:docMk/>
            <pc:sldMk cId="3655506278" sldId="628"/>
            <ac:spMk id="40" creationId="{00000000-0000-0000-0000-000000000000}"/>
          </ac:spMkLst>
        </pc:spChg>
        <pc:graphicFrameChg chg="add del mod">
          <ac:chgData name="Mayte Ledo Turiel" userId="f8064fba-4ab2-4542-a5fd-803c069b288e" providerId="ADAL" clId="{63DAE5D2-3051-46E2-982B-2E14E07DD2F4}" dt="2022-09-16T20:15:50.267" v="3300" actId="478"/>
          <ac:graphicFrameMkLst>
            <pc:docMk/>
            <pc:sldMk cId="3655506278" sldId="628"/>
            <ac:graphicFrameMk id="15" creationId="{61591017-20CB-45FA-BE30-62E7FF2B02D8}"/>
          </ac:graphicFrameMkLst>
        </pc:graphicFrameChg>
        <pc:graphicFrameChg chg="del">
          <ac:chgData name="Mayte Ledo Turiel" userId="f8064fba-4ab2-4542-a5fd-803c069b288e" providerId="ADAL" clId="{63DAE5D2-3051-46E2-982B-2E14E07DD2F4}" dt="2022-09-16T17:05:31.754" v="875" actId="478"/>
          <ac:graphicFrameMkLst>
            <pc:docMk/>
            <pc:sldMk cId="3655506278" sldId="628"/>
            <ac:graphicFrameMk id="16" creationId="{61591017-20CB-45FA-BE30-62E7FF2B02D8}"/>
          </ac:graphicFrameMkLst>
        </pc:graphicFrameChg>
        <pc:graphicFrameChg chg="del">
          <ac:chgData name="Mayte Ledo Turiel" userId="f8064fba-4ab2-4542-a5fd-803c069b288e" providerId="ADAL" clId="{63DAE5D2-3051-46E2-982B-2E14E07DD2F4}" dt="2022-09-16T19:12:19.221" v="2993" actId="478"/>
          <ac:graphicFrameMkLst>
            <pc:docMk/>
            <pc:sldMk cId="3655506278" sldId="628"/>
            <ac:graphicFrameMk id="17" creationId="{61591017-20CB-45FA-BE30-62E7FF2B02D8}"/>
          </ac:graphicFrameMkLst>
        </pc:graphicFrameChg>
        <pc:picChg chg="add mod">
          <ac:chgData name="Mayte Ledo Turiel" userId="f8064fba-4ab2-4542-a5fd-803c069b288e" providerId="ADAL" clId="{63DAE5D2-3051-46E2-982B-2E14E07DD2F4}" dt="2022-09-16T20:15:53.827" v="3302" actId="1076"/>
          <ac:picMkLst>
            <pc:docMk/>
            <pc:sldMk cId="3655506278" sldId="628"/>
            <ac:picMk id="3" creationId="{F33C581B-8B55-4955-9793-E6D135CAB486}"/>
          </ac:picMkLst>
        </pc:picChg>
      </pc:sldChg>
      <pc:sldChg chg="modSp">
        <pc:chgData name="Mayte Ledo Turiel" userId="f8064fba-4ab2-4542-a5fd-803c069b288e" providerId="ADAL" clId="{63DAE5D2-3051-46E2-982B-2E14E07DD2F4}" dt="2022-09-18T18:10:30.727" v="4993" actId="20577"/>
        <pc:sldMkLst>
          <pc:docMk/>
          <pc:sldMk cId="3012224967" sldId="629"/>
        </pc:sldMkLst>
        <pc:spChg chg="mod">
          <ac:chgData name="Mayte Ledo Turiel" userId="f8064fba-4ab2-4542-a5fd-803c069b288e" providerId="ADAL" clId="{63DAE5D2-3051-46E2-982B-2E14E07DD2F4}" dt="2022-09-18T18:10:30.727" v="4993" actId="20577"/>
          <ac:spMkLst>
            <pc:docMk/>
            <pc:sldMk cId="3012224967" sldId="629"/>
            <ac:spMk id="40" creationId="{00000000-0000-0000-0000-000000000000}"/>
          </ac:spMkLst>
        </pc:spChg>
        <pc:graphicFrameChg chg="mod">
          <ac:chgData name="Mayte Ledo Turiel" userId="f8064fba-4ab2-4542-a5fd-803c069b288e" providerId="ADAL" clId="{63DAE5D2-3051-46E2-982B-2E14E07DD2F4}" dt="2022-09-16T17:04:26.669" v="863" actId="207"/>
          <ac:graphicFrameMkLst>
            <pc:docMk/>
            <pc:sldMk cId="3012224967" sldId="629"/>
            <ac:graphicFrameMk id="11" creationId="{9592200B-C967-4421-8B77-01930ED0DAC5}"/>
          </ac:graphicFrameMkLst>
        </pc:graphicFrameChg>
      </pc:sldChg>
    </pc:docChg>
  </pc:docChgLst>
  <pc:docChgLst>
    <pc:chgData name="Mayte Ledo Turiel" userId="S::mayte.ledo@inclusion.gob.es::f8064fba-4ab2-4542-a5fd-803c069b288e" providerId="AD" clId="Web-{6C243EF9-7B4C-4819-BE95-82F54BF37524}"/>
    <pc:docChg chg="modSld">
      <pc:chgData name="Mayte Ledo Turiel" userId="S::mayte.ledo@inclusion.gob.es::f8064fba-4ab2-4542-a5fd-803c069b288e" providerId="AD" clId="Web-{6C243EF9-7B4C-4819-BE95-82F54BF37524}" dt="2022-11-17T08:10:26.836" v="1"/>
      <pc:docMkLst>
        <pc:docMk/>
      </pc:docMkLst>
      <pc:sldChg chg="addSp delSp modSp">
        <pc:chgData name="Mayte Ledo Turiel" userId="S::mayte.ledo@inclusion.gob.es::f8064fba-4ab2-4542-a5fd-803c069b288e" providerId="AD" clId="Web-{6C243EF9-7B4C-4819-BE95-82F54BF37524}" dt="2022-11-17T08:10:26.836" v="1"/>
        <pc:sldMkLst>
          <pc:docMk/>
          <pc:sldMk cId="3097284006" sldId="645"/>
        </pc:sldMkLst>
        <pc:picChg chg="add mod">
          <ac:chgData name="Mayte Ledo Turiel" userId="S::mayte.ledo@inclusion.gob.es::f8064fba-4ab2-4542-a5fd-803c069b288e" providerId="AD" clId="Web-{6C243EF9-7B4C-4819-BE95-82F54BF37524}" dt="2022-11-17T08:10:26.836" v="1"/>
          <ac:picMkLst>
            <pc:docMk/>
            <pc:sldMk cId="3097284006" sldId="645"/>
            <ac:picMk id="3" creationId="{971C898C-3264-FBD0-4A41-AD043B35022E}"/>
          </ac:picMkLst>
        </pc:picChg>
        <pc:picChg chg="del">
          <ac:chgData name="Mayte Ledo Turiel" userId="S::mayte.ledo@inclusion.gob.es::f8064fba-4ab2-4542-a5fd-803c069b288e" providerId="AD" clId="Web-{6C243EF9-7B4C-4819-BE95-82F54BF37524}" dt="2022-11-17T08:07:03.829" v="0"/>
          <ac:picMkLst>
            <pc:docMk/>
            <pc:sldMk cId="3097284006" sldId="645"/>
            <ac:picMk id="9" creationId="{AEC7D497-2FDB-3028-9676-CF2FA626F795}"/>
          </ac:picMkLst>
        </pc:picChg>
      </pc:sldChg>
    </pc:docChg>
  </pc:docChgLst>
  <pc:docChgLst>
    <pc:chgData name="Maria Teresa Sastre De Miguel" userId="1916c7a8-32d4-4173-81a0-d6bdc7bfa100" providerId="ADAL" clId="{E4270B69-B7B3-49EE-A5C0-86402252EFB2}"/>
    <pc:docChg chg="undo custSel addSld delSld modSld">
      <pc:chgData name="Maria Teresa Sastre De Miguel" userId="1916c7a8-32d4-4173-81a0-d6bdc7bfa100" providerId="ADAL" clId="{E4270B69-B7B3-49EE-A5C0-86402252EFB2}" dt="2022-11-17T10:48:15.410" v="812" actId="47"/>
      <pc:docMkLst>
        <pc:docMk/>
      </pc:docMkLst>
      <pc:sldChg chg="modSp modAnim">
        <pc:chgData name="Maria Teresa Sastre De Miguel" userId="1916c7a8-32d4-4173-81a0-d6bdc7bfa100" providerId="ADAL" clId="{E4270B69-B7B3-49EE-A5C0-86402252EFB2}" dt="2022-11-17T09:19:00.240" v="743" actId="6549"/>
        <pc:sldMkLst>
          <pc:docMk/>
          <pc:sldMk cId="1950310621" sldId="323"/>
        </pc:sldMkLst>
        <pc:spChg chg="mod">
          <ac:chgData name="Maria Teresa Sastre De Miguel" userId="1916c7a8-32d4-4173-81a0-d6bdc7bfa100" providerId="ADAL" clId="{E4270B69-B7B3-49EE-A5C0-86402252EFB2}" dt="2022-11-17T09:19:00.240" v="743" actId="6549"/>
          <ac:spMkLst>
            <pc:docMk/>
            <pc:sldMk cId="1950310621" sldId="323"/>
            <ac:spMk id="13" creationId="{F9AF5B1D-FBFD-4278-B53E-E81ADE487A65}"/>
          </ac:spMkLst>
        </pc:spChg>
      </pc:sldChg>
      <pc:sldChg chg="addSp delSp modSp mod">
        <pc:chgData name="Maria Teresa Sastre De Miguel" userId="1916c7a8-32d4-4173-81a0-d6bdc7bfa100" providerId="ADAL" clId="{E4270B69-B7B3-49EE-A5C0-86402252EFB2}" dt="2022-11-16T16:00:57.954" v="590" actId="1076"/>
        <pc:sldMkLst>
          <pc:docMk/>
          <pc:sldMk cId="2428637275" sldId="560"/>
        </pc:sldMkLst>
        <pc:spChg chg="ord">
          <ac:chgData name="Maria Teresa Sastre De Miguel" userId="1916c7a8-32d4-4173-81a0-d6bdc7bfa100" providerId="ADAL" clId="{E4270B69-B7B3-49EE-A5C0-86402252EFB2}" dt="2022-11-16T15:58:17.734" v="555" actId="166"/>
          <ac:spMkLst>
            <pc:docMk/>
            <pc:sldMk cId="2428637275" sldId="560"/>
            <ac:spMk id="2" creationId="{089606A6-9EEC-4BA5-9895-A05E03779224}"/>
          </ac:spMkLst>
        </pc:spChg>
        <pc:spChg chg="mod">
          <ac:chgData name="Maria Teresa Sastre De Miguel" userId="1916c7a8-32d4-4173-81a0-d6bdc7bfa100" providerId="ADAL" clId="{E4270B69-B7B3-49EE-A5C0-86402252EFB2}" dt="2022-11-16T15:56:12.068" v="541" actId="14100"/>
          <ac:spMkLst>
            <pc:docMk/>
            <pc:sldMk cId="2428637275" sldId="560"/>
            <ac:spMk id="4" creationId="{902BF974-A0C2-4ED6-BBAF-2849FEE0BB2E}"/>
          </ac:spMkLst>
        </pc:spChg>
        <pc:spChg chg="del">
          <ac:chgData name="Maria Teresa Sastre De Miguel" userId="1916c7a8-32d4-4173-81a0-d6bdc7bfa100" providerId="ADAL" clId="{E4270B69-B7B3-49EE-A5C0-86402252EFB2}" dt="2022-11-16T15:57:11.127" v="549" actId="478"/>
          <ac:spMkLst>
            <pc:docMk/>
            <pc:sldMk cId="2428637275" sldId="560"/>
            <ac:spMk id="7" creationId="{AEC95982-3717-285A-D921-BFFEB48499A0}"/>
          </ac:spMkLst>
        </pc:spChg>
        <pc:spChg chg="mod ord">
          <ac:chgData name="Maria Teresa Sastre De Miguel" userId="1916c7a8-32d4-4173-81a0-d6bdc7bfa100" providerId="ADAL" clId="{E4270B69-B7B3-49EE-A5C0-86402252EFB2}" dt="2022-11-16T15:58:35.374" v="558" actId="1076"/>
          <ac:spMkLst>
            <pc:docMk/>
            <pc:sldMk cId="2428637275" sldId="560"/>
            <ac:spMk id="21" creationId="{BBAFF9F5-4445-4894-BBA0-19400EFB5C50}"/>
          </ac:spMkLst>
        </pc:spChg>
        <pc:spChg chg="mod">
          <ac:chgData name="Maria Teresa Sastre De Miguel" userId="1916c7a8-32d4-4173-81a0-d6bdc7bfa100" providerId="ADAL" clId="{E4270B69-B7B3-49EE-A5C0-86402252EFB2}" dt="2022-11-16T15:53:10.643" v="393" actId="20577"/>
          <ac:spMkLst>
            <pc:docMk/>
            <pc:sldMk cId="2428637275" sldId="560"/>
            <ac:spMk id="25" creationId="{014BB56B-2F71-434F-ACF2-B52A468CE7E4}"/>
          </ac:spMkLst>
        </pc:spChg>
        <pc:spChg chg="mod">
          <ac:chgData name="Maria Teresa Sastre De Miguel" userId="1916c7a8-32d4-4173-81a0-d6bdc7bfa100" providerId="ADAL" clId="{E4270B69-B7B3-49EE-A5C0-86402252EFB2}" dt="2022-11-16T16:00:57.954" v="590" actId="1076"/>
          <ac:spMkLst>
            <pc:docMk/>
            <pc:sldMk cId="2428637275" sldId="560"/>
            <ac:spMk id="40" creationId="{00000000-0000-0000-0000-000000000000}"/>
          </ac:spMkLst>
        </pc:spChg>
        <pc:graphicFrameChg chg="add mod">
          <ac:chgData name="Maria Teresa Sastre De Miguel" userId="1916c7a8-32d4-4173-81a0-d6bdc7bfa100" providerId="ADAL" clId="{E4270B69-B7B3-49EE-A5C0-86402252EFB2}" dt="2022-11-16T15:52:29.857" v="364" actId="1035"/>
          <ac:graphicFrameMkLst>
            <pc:docMk/>
            <pc:sldMk cId="2428637275" sldId="560"/>
            <ac:graphicFrameMk id="5" creationId="{A2870345-4207-4CFD-B0F6-0D0584D7949A}"/>
          </ac:graphicFrameMkLst>
        </pc:graphicFrameChg>
        <pc:graphicFrameChg chg="add mod">
          <ac:chgData name="Maria Teresa Sastre De Miguel" userId="1916c7a8-32d4-4173-81a0-d6bdc7bfa100" providerId="ADAL" clId="{E4270B69-B7B3-49EE-A5C0-86402252EFB2}" dt="2022-11-16T15:54:10.946" v="397"/>
          <ac:graphicFrameMkLst>
            <pc:docMk/>
            <pc:sldMk cId="2428637275" sldId="560"/>
            <ac:graphicFrameMk id="8" creationId="{68DF7CBF-B819-4911-8B61-40E47D41DAEC}"/>
          </ac:graphicFrameMkLst>
        </pc:graphicFrameChg>
        <pc:graphicFrameChg chg="add mod">
          <ac:chgData name="Maria Teresa Sastre De Miguel" userId="1916c7a8-32d4-4173-81a0-d6bdc7bfa100" providerId="ADAL" clId="{E4270B69-B7B3-49EE-A5C0-86402252EFB2}" dt="2022-11-16T15:57:36.774" v="550" actId="14100"/>
          <ac:graphicFrameMkLst>
            <pc:docMk/>
            <pc:sldMk cId="2428637275" sldId="560"/>
            <ac:graphicFrameMk id="9" creationId="{68DF7CBF-B819-4911-8B61-40E47D41DAEC}"/>
          </ac:graphicFrameMkLst>
        </pc:graphicFrameChg>
        <pc:graphicFrameChg chg="del">
          <ac:chgData name="Maria Teresa Sastre De Miguel" userId="1916c7a8-32d4-4173-81a0-d6bdc7bfa100" providerId="ADAL" clId="{E4270B69-B7B3-49EE-A5C0-86402252EFB2}" dt="2022-11-16T15:53:31.403" v="394" actId="478"/>
          <ac:graphicFrameMkLst>
            <pc:docMk/>
            <pc:sldMk cId="2428637275" sldId="560"/>
            <ac:graphicFrameMk id="19" creationId="{68DF7CBF-B819-4911-8B61-40E47D41DAEC}"/>
          </ac:graphicFrameMkLst>
        </pc:graphicFrameChg>
        <pc:graphicFrameChg chg="del">
          <ac:chgData name="Maria Teresa Sastre De Miguel" userId="1916c7a8-32d4-4173-81a0-d6bdc7bfa100" providerId="ADAL" clId="{E4270B69-B7B3-49EE-A5C0-86402252EFB2}" dt="2022-11-16T15:51:39.881" v="231" actId="478"/>
          <ac:graphicFrameMkLst>
            <pc:docMk/>
            <pc:sldMk cId="2428637275" sldId="560"/>
            <ac:graphicFrameMk id="22" creationId="{A2870345-4207-4CFD-B0F6-0D0584D7949A}"/>
          </ac:graphicFrameMkLst>
        </pc:graphicFrameChg>
      </pc:sldChg>
      <pc:sldChg chg="addSp delSp modSp mod delAnim">
        <pc:chgData name="Maria Teresa Sastre De Miguel" userId="1916c7a8-32d4-4173-81a0-d6bdc7bfa100" providerId="ADAL" clId="{E4270B69-B7B3-49EE-A5C0-86402252EFB2}" dt="2022-11-16T16:38:24.658" v="742" actId="14100"/>
        <pc:sldMkLst>
          <pc:docMk/>
          <pc:sldMk cId="3655241422" sldId="575"/>
        </pc:sldMkLst>
        <pc:spChg chg="mod">
          <ac:chgData name="Maria Teresa Sastre De Miguel" userId="1916c7a8-32d4-4173-81a0-d6bdc7bfa100" providerId="ADAL" clId="{E4270B69-B7B3-49EE-A5C0-86402252EFB2}" dt="2022-11-16T15:18:52.255" v="171" actId="1037"/>
          <ac:spMkLst>
            <pc:docMk/>
            <pc:sldMk cId="3655241422" sldId="575"/>
            <ac:spMk id="3" creationId="{43B0D090-7B06-4144-AF8D-0B6343DC8DEE}"/>
          </ac:spMkLst>
        </pc:spChg>
        <pc:spChg chg="mod">
          <ac:chgData name="Maria Teresa Sastre De Miguel" userId="1916c7a8-32d4-4173-81a0-d6bdc7bfa100" providerId="ADAL" clId="{E4270B69-B7B3-49EE-A5C0-86402252EFB2}" dt="2022-11-16T15:21:12.150" v="220" actId="1076"/>
          <ac:spMkLst>
            <pc:docMk/>
            <pc:sldMk cId="3655241422" sldId="575"/>
            <ac:spMk id="15" creationId="{849BE9FD-758D-4238-A906-0E511FFC9DA8}"/>
          </ac:spMkLst>
        </pc:spChg>
        <pc:spChg chg="mod">
          <ac:chgData name="Maria Teresa Sastre De Miguel" userId="1916c7a8-32d4-4173-81a0-d6bdc7bfa100" providerId="ADAL" clId="{E4270B69-B7B3-49EE-A5C0-86402252EFB2}" dt="2022-11-16T16:01:27.977" v="592" actId="14100"/>
          <ac:spMkLst>
            <pc:docMk/>
            <pc:sldMk cId="3655241422" sldId="575"/>
            <ac:spMk id="20" creationId="{D7D70C4D-CADB-426A-A8DD-E045F0F96078}"/>
          </ac:spMkLst>
        </pc:spChg>
        <pc:spChg chg="mod">
          <ac:chgData name="Maria Teresa Sastre De Miguel" userId="1916c7a8-32d4-4173-81a0-d6bdc7bfa100" providerId="ADAL" clId="{E4270B69-B7B3-49EE-A5C0-86402252EFB2}" dt="2022-11-16T15:10:21.553" v="100" actId="1038"/>
          <ac:spMkLst>
            <pc:docMk/>
            <pc:sldMk cId="3655241422" sldId="575"/>
            <ac:spMk id="40" creationId="{00000000-0000-0000-0000-000000000000}"/>
          </ac:spMkLst>
        </pc:spChg>
        <pc:graphicFrameChg chg="add del mod">
          <ac:chgData name="Maria Teresa Sastre De Miguel" userId="1916c7a8-32d4-4173-81a0-d6bdc7bfa100" providerId="ADAL" clId="{E4270B69-B7B3-49EE-A5C0-86402252EFB2}" dt="2022-11-16T15:11:35.007" v="112" actId="478"/>
          <ac:graphicFrameMkLst>
            <pc:docMk/>
            <pc:sldMk cId="3655241422" sldId="575"/>
            <ac:graphicFrameMk id="5" creationId="{871AC724-7F6D-4163-A987-67A2862134B0}"/>
          </ac:graphicFrameMkLst>
        </pc:graphicFrameChg>
        <pc:graphicFrameChg chg="add del mod">
          <ac:chgData name="Maria Teresa Sastre De Miguel" userId="1916c7a8-32d4-4173-81a0-d6bdc7bfa100" providerId="ADAL" clId="{E4270B69-B7B3-49EE-A5C0-86402252EFB2}" dt="2022-11-16T16:35:17.100" v="648" actId="478"/>
          <ac:graphicFrameMkLst>
            <pc:docMk/>
            <pc:sldMk cId="3655241422" sldId="575"/>
            <ac:graphicFrameMk id="6" creationId="{871AC724-7F6D-4163-A987-67A2862134B0}"/>
          </ac:graphicFrameMkLst>
        </pc:graphicFrameChg>
        <pc:graphicFrameChg chg="add del mod">
          <ac:chgData name="Maria Teresa Sastre De Miguel" userId="1916c7a8-32d4-4173-81a0-d6bdc7bfa100" providerId="ADAL" clId="{E4270B69-B7B3-49EE-A5C0-86402252EFB2}" dt="2022-11-16T16:35:50.975" v="651" actId="478"/>
          <ac:graphicFrameMkLst>
            <pc:docMk/>
            <pc:sldMk cId="3655241422" sldId="575"/>
            <ac:graphicFrameMk id="7" creationId="{871AC724-7F6D-4163-A987-67A2862134B0}"/>
          </ac:graphicFrameMkLst>
        </pc:graphicFrameChg>
        <pc:graphicFrameChg chg="add mod">
          <ac:chgData name="Maria Teresa Sastre De Miguel" userId="1916c7a8-32d4-4173-81a0-d6bdc7bfa100" providerId="ADAL" clId="{E4270B69-B7B3-49EE-A5C0-86402252EFB2}" dt="2022-11-16T16:37:51.060" v="735" actId="1035"/>
          <ac:graphicFrameMkLst>
            <pc:docMk/>
            <pc:sldMk cId="3655241422" sldId="575"/>
            <ac:graphicFrameMk id="8" creationId="{871AC724-7F6D-4163-A987-67A2862134B0}"/>
          </ac:graphicFrameMkLst>
        </pc:graphicFrameChg>
        <pc:graphicFrameChg chg="del">
          <ac:chgData name="Maria Teresa Sastre De Miguel" userId="1916c7a8-32d4-4173-81a0-d6bdc7bfa100" providerId="ADAL" clId="{E4270B69-B7B3-49EE-A5C0-86402252EFB2}" dt="2022-11-16T15:10:48.363" v="109" actId="478"/>
          <ac:graphicFrameMkLst>
            <pc:docMk/>
            <pc:sldMk cId="3655241422" sldId="575"/>
            <ac:graphicFrameMk id="18" creationId="{8263B3FB-A595-4204-9192-4C9E9DC1B4DD}"/>
          </ac:graphicFrameMkLst>
        </pc:graphicFrameChg>
        <pc:cxnChg chg="mod ord">
          <ac:chgData name="Maria Teresa Sastre De Miguel" userId="1916c7a8-32d4-4173-81a0-d6bdc7bfa100" providerId="ADAL" clId="{E4270B69-B7B3-49EE-A5C0-86402252EFB2}" dt="2022-11-16T16:38:24.658" v="742" actId="14100"/>
          <ac:cxnSpMkLst>
            <pc:docMk/>
            <pc:sldMk cId="3655241422" sldId="575"/>
            <ac:cxnSpMk id="4" creationId="{CB10FC0C-F757-4E9D-BE9A-0E3419F39E61}"/>
          </ac:cxnSpMkLst>
        </pc:cxnChg>
      </pc:sldChg>
      <pc:sldChg chg="modSp mod">
        <pc:chgData name="Maria Teresa Sastre De Miguel" userId="1916c7a8-32d4-4173-81a0-d6bdc7bfa100" providerId="ADAL" clId="{E4270B69-B7B3-49EE-A5C0-86402252EFB2}" dt="2022-11-16T16:13:46.975" v="647" actId="207"/>
        <pc:sldMkLst>
          <pc:docMk/>
          <pc:sldMk cId="886695916" sldId="637"/>
        </pc:sldMkLst>
        <pc:spChg chg="mod">
          <ac:chgData name="Maria Teresa Sastre De Miguel" userId="1916c7a8-32d4-4173-81a0-d6bdc7bfa100" providerId="ADAL" clId="{E4270B69-B7B3-49EE-A5C0-86402252EFB2}" dt="2022-11-16T16:13:46.975" v="647" actId="207"/>
          <ac:spMkLst>
            <pc:docMk/>
            <pc:sldMk cId="886695916" sldId="637"/>
            <ac:spMk id="4" creationId="{97F04981-9491-C944-CF24-E7E408A9140A}"/>
          </ac:spMkLst>
        </pc:spChg>
      </pc:sldChg>
      <pc:sldChg chg="addSp delSp modSp del mod delAnim">
        <pc:chgData name="Maria Teresa Sastre De Miguel" userId="1916c7a8-32d4-4173-81a0-d6bdc7bfa100" providerId="ADAL" clId="{E4270B69-B7B3-49EE-A5C0-86402252EFB2}" dt="2022-11-17T10:48:09.961" v="811" actId="47"/>
        <pc:sldMkLst>
          <pc:docMk/>
          <pc:sldMk cId="2152304933" sldId="647"/>
        </pc:sldMkLst>
        <pc:spChg chg="del mod">
          <ac:chgData name="Maria Teresa Sastre De Miguel" userId="1916c7a8-32d4-4173-81a0-d6bdc7bfa100" providerId="ADAL" clId="{E4270B69-B7B3-49EE-A5C0-86402252EFB2}" dt="2022-11-17T10:31:00.209" v="768" actId="478"/>
          <ac:spMkLst>
            <pc:docMk/>
            <pc:sldMk cId="2152304933" sldId="647"/>
            <ac:spMk id="3" creationId="{43B0D090-7B06-4144-AF8D-0B6343DC8DEE}"/>
          </ac:spMkLst>
        </pc:spChg>
        <pc:spChg chg="mod">
          <ac:chgData name="Maria Teresa Sastre De Miguel" userId="1916c7a8-32d4-4173-81a0-d6bdc7bfa100" providerId="ADAL" clId="{E4270B69-B7B3-49EE-A5C0-86402252EFB2}" dt="2022-11-17T10:34:12.149" v="796" actId="20577"/>
          <ac:spMkLst>
            <pc:docMk/>
            <pc:sldMk cId="2152304933" sldId="647"/>
            <ac:spMk id="15" creationId="{849BE9FD-758D-4238-A906-0E511FFC9DA8}"/>
          </ac:spMkLst>
        </pc:spChg>
        <pc:graphicFrameChg chg="add mod">
          <ac:chgData name="Maria Teresa Sastre De Miguel" userId="1916c7a8-32d4-4173-81a0-d6bdc7bfa100" providerId="ADAL" clId="{E4270B69-B7B3-49EE-A5C0-86402252EFB2}" dt="2022-11-17T10:41:53.303" v="810"/>
          <ac:graphicFrameMkLst>
            <pc:docMk/>
            <pc:sldMk cId="2152304933" sldId="647"/>
            <ac:graphicFrameMk id="5" creationId="{871AC724-7F6D-4163-A987-67A2862134B0}"/>
          </ac:graphicFrameMkLst>
        </pc:graphicFrameChg>
        <pc:graphicFrameChg chg="del">
          <ac:chgData name="Maria Teresa Sastre De Miguel" userId="1916c7a8-32d4-4173-81a0-d6bdc7bfa100" providerId="ADAL" clId="{E4270B69-B7B3-49EE-A5C0-86402252EFB2}" dt="2022-11-17T10:29:39.424" v="744" actId="478"/>
          <ac:graphicFrameMkLst>
            <pc:docMk/>
            <pc:sldMk cId="2152304933" sldId="647"/>
            <ac:graphicFrameMk id="8" creationId="{871AC724-7F6D-4163-A987-67A2862134B0}"/>
          </ac:graphicFrameMkLst>
        </pc:graphicFrameChg>
        <pc:cxnChg chg="del mod">
          <ac:chgData name="Maria Teresa Sastre De Miguel" userId="1916c7a8-32d4-4173-81a0-d6bdc7bfa100" providerId="ADAL" clId="{E4270B69-B7B3-49EE-A5C0-86402252EFB2}" dt="2022-11-17T10:32:49.773" v="784" actId="478"/>
          <ac:cxnSpMkLst>
            <pc:docMk/>
            <pc:sldMk cId="2152304933" sldId="647"/>
            <ac:cxnSpMk id="4" creationId="{CB10FC0C-F757-4E9D-BE9A-0E3419F39E61}"/>
          </ac:cxnSpMkLst>
        </pc:cxnChg>
      </pc:sldChg>
      <pc:sldChg chg="addSp delSp modSp add del mod">
        <pc:chgData name="Maria Teresa Sastre De Miguel" userId="1916c7a8-32d4-4173-81a0-d6bdc7bfa100" providerId="ADAL" clId="{E4270B69-B7B3-49EE-A5C0-86402252EFB2}" dt="2022-11-17T10:48:15.410" v="812" actId="47"/>
        <pc:sldMkLst>
          <pc:docMk/>
          <pc:sldMk cId="3838002089" sldId="648"/>
        </pc:sldMkLst>
        <pc:graphicFrameChg chg="add mod">
          <ac:chgData name="Maria Teresa Sastre De Miguel" userId="1916c7a8-32d4-4173-81a0-d6bdc7bfa100" providerId="ADAL" clId="{E4270B69-B7B3-49EE-A5C0-86402252EFB2}" dt="2022-11-17T10:41:33.769" v="809"/>
          <ac:graphicFrameMkLst>
            <pc:docMk/>
            <pc:sldMk cId="3838002089" sldId="648"/>
            <ac:graphicFrameMk id="3" creationId="{561C2CA1-2CD7-4A11-994C-D6CFC3354D6E}"/>
          </ac:graphicFrameMkLst>
        </pc:graphicFrameChg>
        <pc:graphicFrameChg chg="del">
          <ac:chgData name="Maria Teresa Sastre De Miguel" userId="1916c7a8-32d4-4173-81a0-d6bdc7bfa100" providerId="ADAL" clId="{E4270B69-B7B3-49EE-A5C0-86402252EFB2}" dt="2022-11-17T10:40:00.682" v="800" actId="478"/>
          <ac:graphicFrameMkLst>
            <pc:docMk/>
            <pc:sldMk cId="3838002089" sldId="648"/>
            <ac:graphicFrameMk id="5" creationId="{871AC724-7F6D-4163-A987-67A2862134B0}"/>
          </ac:graphicFrameMkLst>
        </pc:graphicFrameChg>
      </pc:sldChg>
      <pc:sldChg chg="add del">
        <pc:chgData name="Maria Teresa Sastre De Miguel" userId="1916c7a8-32d4-4173-81a0-d6bdc7bfa100" providerId="ADAL" clId="{E4270B69-B7B3-49EE-A5C0-86402252EFB2}" dt="2022-11-17T10:39:40.186" v="798" actId="2696"/>
        <pc:sldMkLst>
          <pc:docMk/>
          <pc:sldMk cId="4046520107" sldId="648"/>
        </pc:sldMkLst>
      </pc:sldChg>
    </pc:docChg>
  </pc:docChgLst>
  <pc:docChgLst>
    <pc:chgData name="Mayte Ledo Turiel" userId="f8064fba-4ab2-4542-a5fd-803c069b288e" providerId="ADAL" clId="{B810C28A-0131-4B81-98DC-C9EFA70B80B2}"/>
    <pc:docChg chg="undo custSel addSld delSld modSld sldOrd">
      <pc:chgData name="Mayte Ledo Turiel" userId="f8064fba-4ab2-4542-a5fd-803c069b288e" providerId="ADAL" clId="{B810C28A-0131-4B81-98DC-C9EFA70B80B2}" dt="2022-10-18T22:44:50.952" v="1875" actId="207"/>
      <pc:docMkLst>
        <pc:docMk/>
      </pc:docMkLst>
      <pc:sldChg chg="modSp">
        <pc:chgData name="Mayte Ledo Turiel" userId="f8064fba-4ab2-4542-a5fd-803c069b288e" providerId="ADAL" clId="{B810C28A-0131-4B81-98DC-C9EFA70B80B2}" dt="2022-10-18T18:35:41.458" v="1384" actId="20577"/>
        <pc:sldMkLst>
          <pc:docMk/>
          <pc:sldMk cId="1950310621" sldId="323"/>
        </pc:sldMkLst>
        <pc:spChg chg="mod">
          <ac:chgData name="Mayte Ledo Turiel" userId="f8064fba-4ab2-4542-a5fd-803c069b288e" providerId="ADAL" clId="{B810C28A-0131-4B81-98DC-C9EFA70B80B2}" dt="2022-10-18T18:35:41.458" v="1384" actId="20577"/>
          <ac:spMkLst>
            <pc:docMk/>
            <pc:sldMk cId="1950310621" sldId="323"/>
            <ac:spMk id="13" creationId="{F9AF5B1D-FBFD-4278-B53E-E81ADE487A65}"/>
          </ac:spMkLst>
        </pc:spChg>
      </pc:sldChg>
      <pc:sldChg chg="modSp">
        <pc:chgData name="Mayte Ledo Turiel" userId="f8064fba-4ab2-4542-a5fd-803c069b288e" providerId="ADAL" clId="{B810C28A-0131-4B81-98DC-C9EFA70B80B2}" dt="2022-10-18T17:41:36.940" v="309" actId="14100"/>
        <pc:sldMkLst>
          <pc:docMk/>
          <pc:sldMk cId="1858967666" sldId="526"/>
        </pc:sldMkLst>
        <pc:spChg chg="mod">
          <ac:chgData name="Mayte Ledo Turiel" userId="f8064fba-4ab2-4542-a5fd-803c069b288e" providerId="ADAL" clId="{B810C28A-0131-4B81-98DC-C9EFA70B80B2}" dt="2022-10-18T17:41:27.248" v="305" actId="20577"/>
          <ac:spMkLst>
            <pc:docMk/>
            <pc:sldMk cId="1858967666" sldId="526"/>
            <ac:spMk id="16" creationId="{E54099F4-04B0-4FD7-A4CC-96D954EF12D2}"/>
          </ac:spMkLst>
        </pc:spChg>
        <pc:spChg chg="mod">
          <ac:chgData name="Mayte Ledo Turiel" userId="f8064fba-4ab2-4542-a5fd-803c069b288e" providerId="ADAL" clId="{B810C28A-0131-4B81-98DC-C9EFA70B80B2}" dt="2022-10-18T17:41:36.940" v="309" actId="14100"/>
          <ac:spMkLst>
            <pc:docMk/>
            <pc:sldMk cId="1858967666" sldId="526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B810C28A-0131-4B81-98DC-C9EFA70B80B2}" dt="2022-10-18T18:36:24.633" v="1486" actId="20577"/>
        <pc:sldMkLst>
          <pc:docMk/>
          <pc:sldMk cId="2428637275" sldId="560"/>
        </pc:sldMkLst>
        <pc:spChg chg="mod">
          <ac:chgData name="Mayte Ledo Turiel" userId="f8064fba-4ab2-4542-a5fd-803c069b288e" providerId="ADAL" clId="{B810C28A-0131-4B81-98DC-C9EFA70B80B2}" dt="2022-10-18T18:36:24.633" v="1486" actId="20577"/>
          <ac:spMkLst>
            <pc:docMk/>
            <pc:sldMk cId="2428637275" sldId="560"/>
            <ac:spMk id="40" creationId="{00000000-0000-0000-0000-000000000000}"/>
          </ac:spMkLst>
        </pc:spChg>
      </pc:sldChg>
      <pc:sldChg chg="ord">
        <pc:chgData name="Mayte Ledo Turiel" userId="f8064fba-4ab2-4542-a5fd-803c069b288e" providerId="ADAL" clId="{B810C28A-0131-4B81-98DC-C9EFA70B80B2}" dt="2022-10-18T17:37:43.705" v="301"/>
        <pc:sldMkLst>
          <pc:docMk/>
          <pc:sldMk cId="3655241422" sldId="575"/>
        </pc:sldMkLst>
      </pc:sldChg>
      <pc:sldChg chg="modSp">
        <pc:chgData name="Mayte Ledo Turiel" userId="f8064fba-4ab2-4542-a5fd-803c069b288e" providerId="ADAL" clId="{B810C28A-0131-4B81-98DC-C9EFA70B80B2}" dt="2022-10-18T18:31:57.889" v="1034" actId="207"/>
        <pc:sldMkLst>
          <pc:docMk/>
          <pc:sldMk cId="1868878651" sldId="600"/>
        </pc:sldMkLst>
        <pc:spChg chg="mod">
          <ac:chgData name="Mayte Ledo Turiel" userId="f8064fba-4ab2-4542-a5fd-803c069b288e" providerId="ADAL" clId="{B810C28A-0131-4B81-98DC-C9EFA70B80B2}" dt="2022-10-18T18:31:57.889" v="1034" actId="207"/>
          <ac:spMkLst>
            <pc:docMk/>
            <pc:sldMk cId="1868878651" sldId="600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B810C28A-0131-4B81-98DC-C9EFA70B80B2}" dt="2022-10-18T17:44:30.191" v="322" actId="6549"/>
        <pc:sldMkLst>
          <pc:docMk/>
          <pc:sldMk cId="4010407470" sldId="603"/>
        </pc:sldMkLst>
        <pc:spChg chg="mod">
          <ac:chgData name="Mayte Ledo Turiel" userId="f8064fba-4ab2-4542-a5fd-803c069b288e" providerId="ADAL" clId="{B810C28A-0131-4B81-98DC-C9EFA70B80B2}" dt="2022-10-18T17:44:30.191" v="322" actId="6549"/>
          <ac:spMkLst>
            <pc:docMk/>
            <pc:sldMk cId="4010407470" sldId="603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B810C28A-0131-4B81-98DC-C9EFA70B80B2}" dt="2022-10-18T18:32:25.375" v="1092" actId="14100"/>
        <pc:sldMkLst>
          <pc:docMk/>
          <pc:sldMk cId="3131376365" sldId="617"/>
        </pc:sldMkLst>
        <pc:spChg chg="mod">
          <ac:chgData name="Mayte Ledo Turiel" userId="f8064fba-4ab2-4542-a5fd-803c069b288e" providerId="ADAL" clId="{B810C28A-0131-4B81-98DC-C9EFA70B80B2}" dt="2022-10-18T18:32:25.375" v="1092" actId="14100"/>
          <ac:spMkLst>
            <pc:docMk/>
            <pc:sldMk cId="3131376365" sldId="617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B810C28A-0131-4B81-98DC-C9EFA70B80B2}" dt="2022-10-18T22:43:36.428" v="1817" actId="5793"/>
        <pc:sldMkLst>
          <pc:docMk/>
          <pc:sldMk cId="355898107" sldId="618"/>
        </pc:sldMkLst>
        <pc:spChg chg="mod">
          <ac:chgData name="Mayte Ledo Turiel" userId="f8064fba-4ab2-4542-a5fd-803c069b288e" providerId="ADAL" clId="{B810C28A-0131-4B81-98DC-C9EFA70B80B2}" dt="2022-10-18T22:43:36.428" v="1817" actId="5793"/>
          <ac:spMkLst>
            <pc:docMk/>
            <pc:sldMk cId="355898107" sldId="618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B810C28A-0131-4B81-98DC-C9EFA70B80B2}" dt="2022-10-18T17:27:01.395" v="8" actId="6549"/>
        <pc:sldMkLst>
          <pc:docMk/>
          <pc:sldMk cId="3006293330" sldId="620"/>
        </pc:sldMkLst>
        <pc:spChg chg="mod">
          <ac:chgData name="Mayte Ledo Turiel" userId="f8064fba-4ab2-4542-a5fd-803c069b288e" providerId="ADAL" clId="{B810C28A-0131-4B81-98DC-C9EFA70B80B2}" dt="2022-10-18T17:27:01.395" v="8" actId="6549"/>
          <ac:spMkLst>
            <pc:docMk/>
            <pc:sldMk cId="3006293330" sldId="620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B810C28A-0131-4B81-98DC-C9EFA70B80B2}" dt="2022-10-18T17:46:42.131" v="323" actId="255"/>
        <pc:sldMkLst>
          <pc:docMk/>
          <pc:sldMk cId="3655506278" sldId="628"/>
        </pc:sldMkLst>
        <pc:spChg chg="mod">
          <ac:chgData name="Mayte Ledo Turiel" userId="f8064fba-4ab2-4542-a5fd-803c069b288e" providerId="ADAL" clId="{B810C28A-0131-4B81-98DC-C9EFA70B80B2}" dt="2022-10-18T17:29:32.518" v="139" actId="108"/>
          <ac:spMkLst>
            <pc:docMk/>
            <pc:sldMk cId="3655506278" sldId="628"/>
            <ac:spMk id="40" creationId="{00000000-0000-0000-0000-000000000000}"/>
          </ac:spMkLst>
        </pc:spChg>
        <pc:graphicFrameChg chg="mod">
          <ac:chgData name="Mayte Ledo Turiel" userId="f8064fba-4ab2-4542-a5fd-803c069b288e" providerId="ADAL" clId="{B810C28A-0131-4B81-98DC-C9EFA70B80B2}" dt="2022-10-18T17:46:42.131" v="323" actId="255"/>
          <ac:graphicFrameMkLst>
            <pc:docMk/>
            <pc:sldMk cId="3655506278" sldId="628"/>
            <ac:graphicFrameMk id="16" creationId="{9EFA9827-4EC1-4B55-B721-FE6F0A1D2955}"/>
          </ac:graphicFrameMkLst>
        </pc:graphicFrameChg>
      </pc:sldChg>
      <pc:sldChg chg="modSp">
        <pc:chgData name="Mayte Ledo Turiel" userId="f8064fba-4ab2-4542-a5fd-803c069b288e" providerId="ADAL" clId="{B810C28A-0131-4B81-98DC-C9EFA70B80B2}" dt="2022-10-18T18:32:47.810" v="1101" actId="207"/>
        <pc:sldMkLst>
          <pc:docMk/>
          <pc:sldMk cId="3012224967" sldId="629"/>
        </pc:sldMkLst>
        <pc:spChg chg="mod">
          <ac:chgData name="Mayte Ledo Turiel" userId="f8064fba-4ab2-4542-a5fd-803c069b288e" providerId="ADAL" clId="{B810C28A-0131-4B81-98DC-C9EFA70B80B2}" dt="2022-10-18T18:32:47.810" v="1101" actId="207"/>
          <ac:spMkLst>
            <pc:docMk/>
            <pc:sldMk cId="3012224967" sldId="629"/>
            <ac:spMk id="40" creationId="{00000000-0000-0000-0000-000000000000}"/>
          </ac:spMkLst>
        </pc:spChg>
      </pc:sldChg>
      <pc:sldChg chg="modSp">
        <pc:chgData name="Mayte Ledo Turiel" userId="f8064fba-4ab2-4542-a5fd-803c069b288e" providerId="ADAL" clId="{B810C28A-0131-4B81-98DC-C9EFA70B80B2}" dt="2022-10-18T18:34:00.045" v="1166" actId="20577"/>
        <pc:sldMkLst>
          <pc:docMk/>
          <pc:sldMk cId="2370534029" sldId="635"/>
        </pc:sldMkLst>
        <pc:spChg chg="mod">
          <ac:chgData name="Mayte Ledo Turiel" userId="f8064fba-4ab2-4542-a5fd-803c069b288e" providerId="ADAL" clId="{B810C28A-0131-4B81-98DC-C9EFA70B80B2}" dt="2022-10-18T18:34:00.045" v="1166" actId="20577"/>
          <ac:spMkLst>
            <pc:docMk/>
            <pc:sldMk cId="2370534029" sldId="635"/>
            <ac:spMk id="3" creationId="{D4D156F5-5DE7-4584-8537-8E90F2DD5734}"/>
          </ac:spMkLst>
        </pc:spChg>
      </pc:sldChg>
      <pc:sldChg chg="modSp">
        <pc:chgData name="Mayte Ledo Turiel" userId="f8064fba-4ab2-4542-a5fd-803c069b288e" providerId="ADAL" clId="{B810C28A-0131-4B81-98DC-C9EFA70B80B2}" dt="2022-10-18T18:33:30.858" v="1135" actId="113"/>
        <pc:sldMkLst>
          <pc:docMk/>
          <pc:sldMk cId="1913136877" sldId="636"/>
        </pc:sldMkLst>
        <pc:spChg chg="mod">
          <ac:chgData name="Mayte Ledo Turiel" userId="f8064fba-4ab2-4542-a5fd-803c069b288e" providerId="ADAL" clId="{B810C28A-0131-4B81-98DC-C9EFA70B80B2}" dt="2022-10-18T18:33:30.858" v="1135" actId="113"/>
          <ac:spMkLst>
            <pc:docMk/>
            <pc:sldMk cId="1913136877" sldId="636"/>
            <ac:spMk id="16" creationId="{F72FF0B2-35B4-4672-82B5-64F8C6EBEAC6}"/>
          </ac:spMkLst>
        </pc:spChg>
        <pc:spChg chg="mod">
          <ac:chgData name="Mayte Ledo Turiel" userId="f8064fba-4ab2-4542-a5fd-803c069b288e" providerId="ADAL" clId="{B810C28A-0131-4B81-98DC-C9EFA70B80B2}" dt="2022-10-18T18:32:54.281" v="1102" actId="207"/>
          <ac:spMkLst>
            <pc:docMk/>
            <pc:sldMk cId="1913136877" sldId="636"/>
            <ac:spMk id="40" creationId="{00000000-0000-0000-0000-000000000000}"/>
          </ac:spMkLst>
        </pc:spChg>
        <pc:graphicFrameChg chg="mod">
          <ac:chgData name="Mayte Ledo Turiel" userId="f8064fba-4ab2-4542-a5fd-803c069b288e" providerId="ADAL" clId="{B810C28A-0131-4B81-98DC-C9EFA70B80B2}" dt="2022-10-18T18:33:06.751" v="1104" actId="255"/>
          <ac:graphicFrameMkLst>
            <pc:docMk/>
            <pc:sldMk cId="1913136877" sldId="636"/>
            <ac:graphicFrameMk id="17" creationId="{900D2C43-6D2B-43FD-A138-2DB11B404D34}"/>
          </ac:graphicFrameMkLst>
        </pc:graphicFrameChg>
      </pc:sldChg>
      <pc:sldChg chg="addSp delSp modSp">
        <pc:chgData name="Mayte Ledo Turiel" userId="f8064fba-4ab2-4542-a5fd-803c069b288e" providerId="ADAL" clId="{B810C28A-0131-4B81-98DC-C9EFA70B80B2}" dt="2022-10-18T17:52:14.365" v="645" actId="207"/>
        <pc:sldMkLst>
          <pc:docMk/>
          <pc:sldMk cId="886695916" sldId="637"/>
        </pc:sldMkLst>
        <pc:spChg chg="add del mod">
          <ac:chgData name="Mayte Ledo Turiel" userId="f8064fba-4ab2-4542-a5fd-803c069b288e" providerId="ADAL" clId="{B810C28A-0131-4B81-98DC-C9EFA70B80B2}" dt="2022-10-18T17:37:33.025" v="300"/>
          <ac:spMkLst>
            <pc:docMk/>
            <pc:sldMk cId="886695916" sldId="637"/>
            <ac:spMk id="3" creationId="{CBD8C2A9-F865-4997-9E1C-C7742BE0F0A6}"/>
          </ac:spMkLst>
        </pc:spChg>
        <pc:spChg chg="mod">
          <ac:chgData name="Mayte Ledo Turiel" userId="f8064fba-4ab2-4542-a5fd-803c069b288e" providerId="ADAL" clId="{B810C28A-0131-4B81-98DC-C9EFA70B80B2}" dt="2022-10-18T17:48:24.916" v="438" actId="20577"/>
          <ac:spMkLst>
            <pc:docMk/>
            <pc:sldMk cId="886695916" sldId="637"/>
            <ac:spMk id="40" creationId="{00000000-0000-0000-0000-000000000000}"/>
          </ac:spMkLst>
        </pc:spChg>
        <pc:graphicFrameChg chg="mod">
          <ac:chgData name="Mayte Ledo Turiel" userId="f8064fba-4ab2-4542-a5fd-803c069b288e" providerId="ADAL" clId="{B810C28A-0131-4B81-98DC-C9EFA70B80B2}" dt="2022-10-18T17:52:14.365" v="645" actId="207"/>
          <ac:graphicFrameMkLst>
            <pc:docMk/>
            <pc:sldMk cId="886695916" sldId="637"/>
            <ac:graphicFrameMk id="13" creationId="{DE43EF61-E313-4BD8-A28B-1F79604B9668}"/>
          </ac:graphicFrameMkLst>
        </pc:graphicFrameChg>
      </pc:sldChg>
      <pc:sldChg chg="addSp delSp modSp">
        <pc:chgData name="Mayte Ledo Turiel" userId="f8064fba-4ab2-4542-a5fd-803c069b288e" providerId="ADAL" clId="{B810C28A-0131-4B81-98DC-C9EFA70B80B2}" dt="2022-10-18T20:16:40.809" v="1811" actId="208"/>
        <pc:sldMkLst>
          <pc:docMk/>
          <pc:sldMk cId="657428524" sldId="638"/>
        </pc:sldMkLst>
        <pc:spChg chg="add del mod">
          <ac:chgData name="Mayte Ledo Turiel" userId="f8064fba-4ab2-4542-a5fd-803c069b288e" providerId="ADAL" clId="{B810C28A-0131-4B81-98DC-C9EFA70B80B2}" dt="2022-10-18T18:31:39.914" v="1032" actId="478"/>
          <ac:spMkLst>
            <pc:docMk/>
            <pc:sldMk cId="657428524" sldId="638"/>
            <ac:spMk id="7" creationId="{5AF2E7F4-99D0-49A4-AB36-8C112CB0A8D1}"/>
          </ac:spMkLst>
        </pc:spChg>
        <pc:spChg chg="mod">
          <ac:chgData name="Mayte Ledo Turiel" userId="f8064fba-4ab2-4542-a5fd-803c069b288e" providerId="ADAL" clId="{B810C28A-0131-4B81-98DC-C9EFA70B80B2}" dt="2022-10-18T17:51:13.111" v="643" actId="20577"/>
          <ac:spMkLst>
            <pc:docMk/>
            <pc:sldMk cId="657428524" sldId="638"/>
            <ac:spMk id="40" creationId="{00000000-0000-0000-0000-000000000000}"/>
          </ac:spMkLst>
        </pc:spChg>
        <pc:cxnChg chg="mod">
          <ac:chgData name="Mayte Ledo Turiel" userId="f8064fba-4ab2-4542-a5fd-803c069b288e" providerId="ADAL" clId="{B810C28A-0131-4B81-98DC-C9EFA70B80B2}" dt="2022-10-18T20:16:40.809" v="1811" actId="208"/>
          <ac:cxnSpMkLst>
            <pc:docMk/>
            <pc:sldMk cId="657428524" sldId="638"/>
            <ac:cxnSpMk id="8" creationId="{6CBFAB5F-D6E3-4E4D-828A-C6A0E534ECB7}"/>
          </ac:cxnSpMkLst>
        </pc:cxnChg>
      </pc:sldChg>
      <pc:sldChg chg="modSp">
        <pc:chgData name="Mayte Ledo Turiel" userId="f8064fba-4ab2-4542-a5fd-803c069b288e" providerId="ADAL" clId="{B810C28A-0131-4B81-98DC-C9EFA70B80B2}" dt="2022-10-18T18:32:30.281" v="1093" actId="207"/>
        <pc:sldMkLst>
          <pc:docMk/>
          <pc:sldMk cId="3577781231" sldId="639"/>
        </pc:sldMkLst>
        <pc:spChg chg="mod">
          <ac:chgData name="Mayte Ledo Turiel" userId="f8064fba-4ab2-4542-a5fd-803c069b288e" providerId="ADAL" clId="{B810C28A-0131-4B81-98DC-C9EFA70B80B2}" dt="2022-10-18T18:32:30.281" v="1093" actId="207"/>
          <ac:spMkLst>
            <pc:docMk/>
            <pc:sldMk cId="3577781231" sldId="639"/>
            <ac:spMk id="40" creationId="{00000000-0000-0000-0000-000000000000}"/>
          </ac:spMkLst>
        </pc:spChg>
      </pc:sldChg>
      <pc:sldChg chg="modSp del ord">
        <pc:chgData name="Mayte Ledo Turiel" userId="f8064fba-4ab2-4542-a5fd-803c069b288e" providerId="ADAL" clId="{B810C28A-0131-4B81-98DC-C9EFA70B80B2}" dt="2022-10-18T22:43:15.313" v="1813" actId="2696"/>
        <pc:sldMkLst>
          <pc:docMk/>
          <pc:sldMk cId="4141939598" sldId="640"/>
        </pc:sldMkLst>
        <pc:spChg chg="mod">
          <ac:chgData name="Mayte Ledo Turiel" userId="f8064fba-4ab2-4542-a5fd-803c069b288e" providerId="ADAL" clId="{B810C28A-0131-4B81-98DC-C9EFA70B80B2}" dt="2022-10-18T18:34:35.741" v="1176" actId="20577"/>
          <ac:spMkLst>
            <pc:docMk/>
            <pc:sldMk cId="4141939598" sldId="640"/>
            <ac:spMk id="40" creationId="{00000000-0000-0000-0000-000000000000}"/>
          </ac:spMkLst>
        </pc:spChg>
      </pc:sldChg>
      <pc:sldChg chg="addSp delSp modSp add del ord">
        <pc:chgData name="Mayte Ledo Turiel" userId="f8064fba-4ab2-4542-a5fd-803c069b288e" providerId="ADAL" clId="{B810C28A-0131-4B81-98DC-C9EFA70B80B2}" dt="2022-10-18T18:31:35.886" v="1031" actId="2696"/>
        <pc:sldMkLst>
          <pc:docMk/>
          <pc:sldMk cId="352509821" sldId="641"/>
        </pc:sldMkLst>
        <pc:spChg chg="del">
          <ac:chgData name="Mayte Ledo Turiel" userId="f8064fba-4ab2-4542-a5fd-803c069b288e" providerId="ADAL" clId="{B810C28A-0131-4B81-98DC-C9EFA70B80B2}" dt="2022-10-18T18:15:10.646" v="686" actId="478"/>
          <ac:spMkLst>
            <pc:docMk/>
            <pc:sldMk cId="352509821" sldId="641"/>
            <ac:spMk id="3" creationId="{43B0D090-7B06-4144-AF8D-0B6343DC8DEE}"/>
          </ac:spMkLst>
        </pc:spChg>
        <pc:spChg chg="del">
          <ac:chgData name="Mayte Ledo Turiel" userId="f8064fba-4ab2-4542-a5fd-803c069b288e" providerId="ADAL" clId="{B810C28A-0131-4B81-98DC-C9EFA70B80B2}" dt="2022-10-18T18:15:10.646" v="686" actId="478"/>
          <ac:spMkLst>
            <pc:docMk/>
            <pc:sldMk cId="352509821" sldId="641"/>
            <ac:spMk id="15" creationId="{849BE9FD-758D-4238-A906-0E511FFC9DA8}"/>
          </ac:spMkLst>
        </pc:spChg>
        <pc:spChg chg="del">
          <ac:chgData name="Mayte Ledo Turiel" userId="f8064fba-4ab2-4542-a5fd-803c069b288e" providerId="ADAL" clId="{B810C28A-0131-4B81-98DC-C9EFA70B80B2}" dt="2022-10-18T18:15:10.646" v="686" actId="478"/>
          <ac:spMkLst>
            <pc:docMk/>
            <pc:sldMk cId="352509821" sldId="641"/>
            <ac:spMk id="20" creationId="{D7D70C4D-CADB-426A-A8DD-E045F0F96078}"/>
          </ac:spMkLst>
        </pc:spChg>
        <pc:spChg chg="mod">
          <ac:chgData name="Mayte Ledo Turiel" userId="f8064fba-4ab2-4542-a5fd-803c069b288e" providerId="ADAL" clId="{B810C28A-0131-4B81-98DC-C9EFA70B80B2}" dt="2022-10-18T18:16:18.816" v="1028" actId="20577"/>
          <ac:spMkLst>
            <pc:docMk/>
            <pc:sldMk cId="352509821" sldId="641"/>
            <ac:spMk id="40" creationId="{00000000-0000-0000-0000-000000000000}"/>
          </ac:spMkLst>
        </pc:spChg>
        <pc:graphicFrameChg chg="del">
          <ac:chgData name="Mayte Ledo Turiel" userId="f8064fba-4ab2-4542-a5fd-803c069b288e" providerId="ADAL" clId="{B810C28A-0131-4B81-98DC-C9EFA70B80B2}" dt="2022-10-18T18:15:10.646" v="686" actId="478"/>
          <ac:graphicFrameMkLst>
            <pc:docMk/>
            <pc:sldMk cId="352509821" sldId="641"/>
            <ac:graphicFrameMk id="18" creationId="{8263B3FB-A595-4204-9192-4C9E9DC1B4DD}"/>
          </ac:graphicFrameMkLst>
        </pc:graphicFrameChg>
        <pc:picChg chg="add mod">
          <ac:chgData name="Mayte Ledo Turiel" userId="f8064fba-4ab2-4542-a5fd-803c069b288e" providerId="ADAL" clId="{B810C28A-0131-4B81-98DC-C9EFA70B80B2}" dt="2022-10-18T18:16:31.552" v="1030" actId="1076"/>
          <ac:picMkLst>
            <pc:docMk/>
            <pc:sldMk cId="352509821" sldId="641"/>
            <ac:picMk id="5" creationId="{1A4B5747-544A-4264-91DA-A751DCF85A22}"/>
          </ac:picMkLst>
        </pc:picChg>
        <pc:cxnChg chg="del">
          <ac:chgData name="Mayte Ledo Turiel" userId="f8064fba-4ab2-4542-a5fd-803c069b288e" providerId="ADAL" clId="{B810C28A-0131-4B81-98DC-C9EFA70B80B2}" dt="2022-10-18T18:15:10.646" v="686" actId="478"/>
          <ac:cxnSpMkLst>
            <pc:docMk/>
            <pc:sldMk cId="352509821" sldId="641"/>
            <ac:cxnSpMk id="4" creationId="{CB10FC0C-F757-4E9D-BE9A-0E3419F39E61}"/>
          </ac:cxnSpMkLst>
        </pc:cxnChg>
      </pc:sldChg>
      <pc:sldChg chg="addSp delSp modSp add">
        <pc:chgData name="Mayte Ledo Turiel" userId="f8064fba-4ab2-4542-a5fd-803c069b288e" providerId="ADAL" clId="{B810C28A-0131-4B81-98DC-C9EFA70B80B2}" dt="2022-10-18T20:15:10.124" v="1810" actId="1076"/>
        <pc:sldMkLst>
          <pc:docMk/>
          <pc:sldMk cId="3663351417" sldId="641"/>
        </pc:sldMkLst>
        <pc:spChg chg="del">
          <ac:chgData name="Mayte Ledo Turiel" userId="f8064fba-4ab2-4542-a5fd-803c069b288e" providerId="ADAL" clId="{B810C28A-0131-4B81-98DC-C9EFA70B80B2}" dt="2022-10-18T20:12:33.821" v="1492" actId="478"/>
          <ac:spMkLst>
            <pc:docMk/>
            <pc:sldMk cId="3663351417" sldId="641"/>
            <ac:spMk id="3" creationId="{6619CD18-152E-438D-A4D9-9FDEA4999683}"/>
          </ac:spMkLst>
        </pc:spChg>
        <pc:spChg chg="del">
          <ac:chgData name="Mayte Ledo Turiel" userId="f8064fba-4ab2-4542-a5fd-803c069b288e" providerId="ADAL" clId="{B810C28A-0131-4B81-98DC-C9EFA70B80B2}" dt="2022-10-18T20:12:31.927" v="1490" actId="478"/>
          <ac:spMkLst>
            <pc:docMk/>
            <pc:sldMk cId="3663351417" sldId="641"/>
            <ac:spMk id="4" creationId="{12693F63-22EF-47F3-B3C2-791BFFDBA408}"/>
          </ac:spMkLst>
        </pc:spChg>
        <pc:spChg chg="add mod">
          <ac:chgData name="Mayte Ledo Turiel" userId="f8064fba-4ab2-4542-a5fd-803c069b288e" providerId="ADAL" clId="{B810C28A-0131-4B81-98DC-C9EFA70B80B2}" dt="2022-10-18T20:14:24.853" v="1791" actId="108"/>
          <ac:spMkLst>
            <pc:docMk/>
            <pc:sldMk cId="3663351417" sldId="641"/>
            <ac:spMk id="11" creationId="{63593DDA-4C79-4BDD-972F-E341DFEFF3D5}"/>
          </ac:spMkLst>
        </pc:spChg>
        <pc:spChg chg="mod">
          <ac:chgData name="Mayte Ledo Turiel" userId="f8064fba-4ab2-4542-a5fd-803c069b288e" providerId="ADAL" clId="{B810C28A-0131-4B81-98DC-C9EFA70B80B2}" dt="2022-10-18T20:13:33.316" v="1759" actId="20577"/>
          <ac:spMkLst>
            <pc:docMk/>
            <pc:sldMk cId="3663351417" sldId="641"/>
            <ac:spMk id="17" creationId="{305C09A1-D912-487D-9869-6604701D6619}"/>
          </ac:spMkLst>
        </pc:spChg>
        <pc:spChg chg="del">
          <ac:chgData name="Mayte Ledo Turiel" userId="f8064fba-4ab2-4542-a5fd-803c069b288e" providerId="ADAL" clId="{B810C28A-0131-4B81-98DC-C9EFA70B80B2}" dt="2022-10-18T20:12:32.967" v="1491" actId="478"/>
          <ac:spMkLst>
            <pc:docMk/>
            <pc:sldMk cId="3663351417" sldId="641"/>
            <ac:spMk id="19" creationId="{5ACB7CBA-DDD7-44C4-A195-EA07E8EB75E3}"/>
          </ac:spMkLst>
        </pc:spChg>
        <pc:spChg chg="add mod">
          <ac:chgData name="Mayte Ledo Turiel" userId="f8064fba-4ab2-4542-a5fd-803c069b288e" providerId="ADAL" clId="{B810C28A-0131-4B81-98DC-C9EFA70B80B2}" dt="2022-10-18T20:14:32.009" v="1804" actId="5793"/>
          <ac:spMkLst>
            <pc:docMk/>
            <pc:sldMk cId="3663351417" sldId="641"/>
            <ac:spMk id="21" creationId="{B179B74A-100A-44E7-AA45-729A32156787}"/>
          </ac:spMkLst>
        </pc:spChg>
        <pc:spChg chg="del">
          <ac:chgData name="Mayte Ledo Turiel" userId="f8064fba-4ab2-4542-a5fd-803c069b288e" providerId="ADAL" clId="{B810C28A-0131-4B81-98DC-C9EFA70B80B2}" dt="2022-10-18T20:12:31.927" v="1490" actId="478"/>
          <ac:spMkLst>
            <pc:docMk/>
            <pc:sldMk cId="3663351417" sldId="641"/>
            <ac:spMk id="24" creationId="{3287EF8F-4047-49C7-B4AC-882F098381EA}"/>
          </ac:spMkLst>
        </pc:spChg>
        <pc:spChg chg="mod">
          <ac:chgData name="Mayte Ledo Turiel" userId="f8064fba-4ab2-4542-a5fd-803c069b288e" providerId="ADAL" clId="{B810C28A-0131-4B81-98DC-C9EFA70B80B2}" dt="2022-10-18T20:13:15.326" v="1728" actId="20577"/>
          <ac:spMkLst>
            <pc:docMk/>
            <pc:sldMk cId="3663351417" sldId="641"/>
            <ac:spMk id="40" creationId="{00000000-0000-0000-0000-000000000000}"/>
          </ac:spMkLst>
        </pc:spChg>
        <pc:graphicFrameChg chg="del">
          <ac:chgData name="Mayte Ledo Turiel" userId="f8064fba-4ab2-4542-a5fd-803c069b288e" providerId="ADAL" clId="{B810C28A-0131-4B81-98DC-C9EFA70B80B2}" dt="2022-10-18T20:12:29.517" v="1489" actId="478"/>
          <ac:graphicFrameMkLst>
            <pc:docMk/>
            <pc:sldMk cId="3663351417" sldId="641"/>
            <ac:graphicFrameMk id="20" creationId="{C44652B4-5885-4FBD-BDB8-4D6A0EE27419}"/>
          </ac:graphicFrameMkLst>
        </pc:graphicFrameChg>
        <pc:picChg chg="add del mod">
          <ac:chgData name="Mayte Ledo Turiel" userId="f8064fba-4ab2-4542-a5fd-803c069b288e" providerId="ADAL" clId="{B810C28A-0131-4B81-98DC-C9EFA70B80B2}" dt="2022-10-18T20:15:00.482" v="1805" actId="478"/>
          <ac:picMkLst>
            <pc:docMk/>
            <pc:sldMk cId="3663351417" sldId="641"/>
            <ac:picMk id="9" creationId="{66D315C8-CBB5-47A4-8328-BCA0C139BFE6}"/>
          </ac:picMkLst>
        </pc:picChg>
        <pc:picChg chg="add mod">
          <ac:chgData name="Mayte Ledo Turiel" userId="f8064fba-4ab2-4542-a5fd-803c069b288e" providerId="ADAL" clId="{B810C28A-0131-4B81-98DC-C9EFA70B80B2}" dt="2022-10-18T20:14:03.414" v="1764" actId="14100"/>
          <ac:picMkLst>
            <pc:docMk/>
            <pc:sldMk cId="3663351417" sldId="641"/>
            <ac:picMk id="10" creationId="{EBC97821-AC40-4C3B-9A31-9CCC72D1669C}"/>
          </ac:picMkLst>
        </pc:picChg>
        <pc:picChg chg="add mod">
          <ac:chgData name="Mayte Ledo Turiel" userId="f8064fba-4ab2-4542-a5fd-803c069b288e" providerId="ADAL" clId="{B810C28A-0131-4B81-98DC-C9EFA70B80B2}" dt="2022-10-18T20:15:10.124" v="1810" actId="1076"/>
          <ac:picMkLst>
            <pc:docMk/>
            <pc:sldMk cId="3663351417" sldId="641"/>
            <ac:picMk id="13" creationId="{6FEFBFDD-9860-4A0C-AAF7-F26372D0CAE5}"/>
          </ac:picMkLst>
        </pc:picChg>
      </pc:sldChg>
      <pc:sldChg chg="addSp modSp modAnim">
        <pc:chgData name="Mayte Ledo Turiel" userId="f8064fba-4ab2-4542-a5fd-803c069b288e" providerId="ADAL" clId="{B810C28A-0131-4B81-98DC-C9EFA70B80B2}" dt="2022-10-18T22:44:50.952" v="1875" actId="207"/>
        <pc:sldMkLst>
          <pc:docMk/>
          <pc:sldMk cId="3929238608" sldId="642"/>
        </pc:sldMkLst>
        <pc:spChg chg="add mod">
          <ac:chgData name="Mayte Ledo Turiel" userId="f8064fba-4ab2-4542-a5fd-803c069b288e" providerId="ADAL" clId="{B810C28A-0131-4B81-98DC-C9EFA70B80B2}" dt="2022-10-18T22:44:50.952" v="1875" actId="207"/>
          <ac:spMkLst>
            <pc:docMk/>
            <pc:sldMk cId="3929238608" sldId="642"/>
            <ac:spMk id="16" creationId="{D65E8880-03F3-49E2-904B-DEC90BD890FA}"/>
          </ac:spMkLst>
        </pc:spChg>
      </pc:sldChg>
      <pc:sldChg chg="add">
        <pc:chgData name="Mayte Ledo Turiel" userId="f8064fba-4ab2-4542-a5fd-803c069b288e" providerId="ADAL" clId="{B810C28A-0131-4B81-98DC-C9EFA70B80B2}" dt="2022-10-18T22:43:10.030" v="1812"/>
        <pc:sldMkLst>
          <pc:docMk/>
          <pc:sldMk cId="2291285535" sldId="643"/>
        </pc:sldMkLst>
      </pc:sldChg>
    </pc:docChg>
  </pc:docChgLst>
  <pc:docChgLst>
    <pc:chgData name="Felipe Alfonso González De León" userId="42470b28-9650-4c4b-bc5b-cf57e5b05fa8" providerId="ADAL" clId="{D5461541-D8C8-4F9E-8428-F01607FF2BD3}"/>
    <pc:docChg chg="undo redo custSel addSld delSld modSld sldOrd">
      <pc:chgData name="Felipe Alfonso González De León" userId="42470b28-9650-4c4b-bc5b-cf57e5b05fa8" providerId="ADAL" clId="{D5461541-D8C8-4F9E-8428-F01607FF2BD3}" dt="2022-11-17T10:33:34.329" v="6167" actId="20577"/>
      <pc:docMkLst>
        <pc:docMk/>
      </pc:docMkLst>
      <pc:sldChg chg="addSp delSp modSp mod">
        <pc:chgData name="Felipe Alfonso González De León" userId="42470b28-9650-4c4b-bc5b-cf57e5b05fa8" providerId="ADAL" clId="{D5461541-D8C8-4F9E-8428-F01607FF2BD3}" dt="2022-11-16T13:40:07.770" v="4972" actId="478"/>
        <pc:sldMkLst>
          <pc:docMk/>
          <pc:sldMk cId="1799200578" sldId="257"/>
        </pc:sldMkLst>
        <pc:spChg chg="add del mod">
          <ac:chgData name="Felipe Alfonso González De León" userId="42470b28-9650-4c4b-bc5b-cf57e5b05fa8" providerId="ADAL" clId="{D5461541-D8C8-4F9E-8428-F01607FF2BD3}" dt="2022-11-16T13:40:07.770" v="4972" actId="478"/>
          <ac:spMkLst>
            <pc:docMk/>
            <pc:sldMk cId="1799200578" sldId="257"/>
            <ac:spMk id="2" creationId="{8C59C235-2D01-066D-308F-31D975ADB658}"/>
          </ac:spMkLst>
        </pc:spChg>
      </pc:sldChg>
      <pc:sldChg chg="modSp">
        <pc:chgData name="Felipe Alfonso González De León" userId="42470b28-9650-4c4b-bc5b-cf57e5b05fa8" providerId="ADAL" clId="{D5461541-D8C8-4F9E-8428-F01607FF2BD3}" dt="2022-11-15T15:45:34.949" v="2479" actId="20577"/>
        <pc:sldMkLst>
          <pc:docMk/>
          <pc:sldMk cId="1950310621" sldId="323"/>
        </pc:sldMkLst>
        <pc:spChg chg="mod">
          <ac:chgData name="Felipe Alfonso González De León" userId="42470b28-9650-4c4b-bc5b-cf57e5b05fa8" providerId="ADAL" clId="{D5461541-D8C8-4F9E-8428-F01607FF2BD3}" dt="2022-11-15T15:45:34.949" v="2479" actId="20577"/>
          <ac:spMkLst>
            <pc:docMk/>
            <pc:sldMk cId="1950310621" sldId="323"/>
            <ac:spMk id="13" creationId="{F9AF5B1D-FBFD-4278-B53E-E81ADE487A65}"/>
          </ac:spMkLst>
        </pc:spChg>
      </pc:sldChg>
      <pc:sldChg chg="addSp delSp modSp mod">
        <pc:chgData name="Felipe Alfonso González De León" userId="42470b28-9650-4c4b-bc5b-cf57e5b05fa8" providerId="ADAL" clId="{D5461541-D8C8-4F9E-8428-F01607FF2BD3}" dt="2022-11-16T18:47:49.031" v="5870" actId="27918"/>
        <pc:sldMkLst>
          <pc:docMk/>
          <pc:sldMk cId="1858967666" sldId="526"/>
        </pc:sldMkLst>
        <pc:spChg chg="mod">
          <ac:chgData name="Felipe Alfonso González De León" userId="42470b28-9650-4c4b-bc5b-cf57e5b05fa8" providerId="ADAL" clId="{D5461541-D8C8-4F9E-8428-F01607FF2BD3}" dt="2022-11-16T16:29:03.077" v="5570" actId="1076"/>
          <ac:spMkLst>
            <pc:docMk/>
            <pc:sldMk cId="1858967666" sldId="526"/>
            <ac:spMk id="6" creationId="{AC90B63B-5A16-BB38-4700-1A5C7EA30919}"/>
          </ac:spMkLst>
        </pc:spChg>
        <pc:spChg chg="mod">
          <ac:chgData name="Felipe Alfonso González De León" userId="42470b28-9650-4c4b-bc5b-cf57e5b05fa8" providerId="ADAL" clId="{D5461541-D8C8-4F9E-8428-F01607FF2BD3}" dt="2022-11-16T16:33:02.380" v="5581" actId="14100"/>
          <ac:spMkLst>
            <pc:docMk/>
            <pc:sldMk cId="1858967666" sldId="526"/>
            <ac:spMk id="7" creationId="{334F2F7D-57E5-0A8B-C306-0D804C352924}"/>
          </ac:spMkLst>
        </pc:spChg>
        <pc:spChg chg="mod">
          <ac:chgData name="Felipe Alfonso González De León" userId="42470b28-9650-4c4b-bc5b-cf57e5b05fa8" providerId="ADAL" clId="{D5461541-D8C8-4F9E-8428-F01607FF2BD3}" dt="2022-11-16T13:34:48.846" v="4875" actId="20577"/>
          <ac:spMkLst>
            <pc:docMk/>
            <pc:sldMk cId="1858967666" sldId="526"/>
            <ac:spMk id="16" creationId="{E54099F4-04B0-4FD7-A4CC-96D954EF12D2}"/>
          </ac:spMkLst>
        </pc:spChg>
        <pc:spChg chg="mod">
          <ac:chgData name="Felipe Alfonso González De León" userId="42470b28-9650-4c4b-bc5b-cf57e5b05fa8" providerId="ADAL" clId="{D5461541-D8C8-4F9E-8428-F01607FF2BD3}" dt="2022-11-16T13:35:03.983" v="4877" actId="20577"/>
          <ac:spMkLst>
            <pc:docMk/>
            <pc:sldMk cId="1858967666" sldId="526"/>
            <ac:spMk id="19" creationId="{62628D9A-728A-4933-B40E-EC89B9C989FD}"/>
          </ac:spMkLst>
        </pc:spChg>
        <pc:spChg chg="mod">
          <ac:chgData name="Felipe Alfonso González De León" userId="42470b28-9650-4c4b-bc5b-cf57e5b05fa8" providerId="ADAL" clId="{D5461541-D8C8-4F9E-8428-F01607FF2BD3}" dt="2022-11-16T13:34:28.656" v="4872" actId="20577"/>
          <ac:spMkLst>
            <pc:docMk/>
            <pc:sldMk cId="1858967666" sldId="526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6:32:27.159" v="5573" actId="478"/>
          <ac:graphicFrameMkLst>
            <pc:docMk/>
            <pc:sldMk cId="1858967666" sldId="526"/>
            <ac:graphicFrameMk id="8" creationId="{8EDC6111-9A8B-473F-8AC8-D94EA0C2637C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6:32:50.499" v="5579" actId="167"/>
          <ac:graphicFrameMkLst>
            <pc:docMk/>
            <pc:sldMk cId="1858967666" sldId="526"/>
            <ac:graphicFrameMk id="9" creationId="{8EDC6111-9A8B-473F-8AC8-D94EA0C2637C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6:27:13.948" v="5563" actId="478"/>
          <ac:graphicFrameMkLst>
            <pc:docMk/>
            <pc:sldMk cId="1858967666" sldId="526"/>
            <ac:graphicFrameMk id="10" creationId="{8EDC6111-9A8B-473F-8AC8-D94EA0C2637C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4T15:03:54.408" v="1355" actId="478"/>
          <ac:graphicFrameMkLst>
            <pc:docMk/>
            <pc:sldMk cId="1858967666" sldId="526"/>
            <ac:graphicFrameMk id="17" creationId="{8EDC6111-9A8B-473F-8AC8-D94EA0C2637C}"/>
          </ac:graphicFrameMkLst>
        </pc:graphicFrameChg>
      </pc:sldChg>
      <pc:sldChg chg="modSp mod">
        <pc:chgData name="Felipe Alfonso González De León" userId="42470b28-9650-4c4b-bc5b-cf57e5b05fa8" providerId="ADAL" clId="{D5461541-D8C8-4F9E-8428-F01607FF2BD3}" dt="2022-11-14T13:03:38.594" v="26" actId="207"/>
        <pc:sldMkLst>
          <pc:docMk/>
          <pc:sldMk cId="2428637275" sldId="560"/>
        </pc:sldMkLst>
        <pc:spChg chg="mod">
          <ac:chgData name="Felipe Alfonso González De León" userId="42470b28-9650-4c4b-bc5b-cf57e5b05fa8" providerId="ADAL" clId="{D5461541-D8C8-4F9E-8428-F01607FF2BD3}" dt="2022-11-14T13:03:38.594" v="26" actId="207"/>
          <ac:spMkLst>
            <pc:docMk/>
            <pc:sldMk cId="2428637275" sldId="560"/>
            <ac:spMk id="40" creationId="{00000000-0000-0000-0000-000000000000}"/>
          </ac:spMkLst>
        </pc:spChg>
      </pc:sldChg>
      <pc:sldChg chg="modSp mod ord">
        <pc:chgData name="Felipe Alfonso González De León" userId="42470b28-9650-4c4b-bc5b-cf57e5b05fa8" providerId="ADAL" clId="{D5461541-D8C8-4F9E-8428-F01607FF2BD3}" dt="2022-11-16T12:13:21.889" v="4546" actId="167"/>
        <pc:sldMkLst>
          <pc:docMk/>
          <pc:sldMk cId="3655241422" sldId="575"/>
        </pc:sldMkLst>
        <pc:spChg chg="mod ord">
          <ac:chgData name="Felipe Alfonso González De León" userId="42470b28-9650-4c4b-bc5b-cf57e5b05fa8" providerId="ADAL" clId="{D5461541-D8C8-4F9E-8428-F01607FF2BD3}" dt="2022-11-16T12:13:21.889" v="4546" actId="167"/>
          <ac:spMkLst>
            <pc:docMk/>
            <pc:sldMk cId="3655241422" sldId="575"/>
            <ac:spMk id="3" creationId="{43B0D090-7B06-4144-AF8D-0B6343DC8DEE}"/>
          </ac:spMkLst>
        </pc:spChg>
        <pc:spChg chg="mod">
          <ac:chgData name="Felipe Alfonso González De León" userId="42470b28-9650-4c4b-bc5b-cf57e5b05fa8" providerId="ADAL" clId="{D5461541-D8C8-4F9E-8428-F01607FF2BD3}" dt="2022-11-14T17:24:03.655" v="1648" actId="20577"/>
          <ac:spMkLst>
            <pc:docMk/>
            <pc:sldMk cId="3655241422" sldId="575"/>
            <ac:spMk id="40" creationId="{00000000-0000-0000-0000-000000000000}"/>
          </ac:spMkLst>
        </pc:spChg>
        <pc:graphicFrameChg chg="mod">
          <ac:chgData name="Felipe Alfonso González De León" userId="42470b28-9650-4c4b-bc5b-cf57e5b05fa8" providerId="ADAL" clId="{D5461541-D8C8-4F9E-8428-F01607FF2BD3}" dt="2022-11-16T12:13:07.742" v="4543" actId="167"/>
          <ac:graphicFrameMkLst>
            <pc:docMk/>
            <pc:sldMk cId="3655241422" sldId="575"/>
            <ac:graphicFrameMk id="18" creationId="{8263B3FB-A595-4204-9192-4C9E9DC1B4DD}"/>
          </ac:graphicFrameMkLst>
        </pc:graphicFrameChg>
      </pc:sldChg>
      <pc:sldChg chg="addSp delSp modSp mod modNotesTx">
        <pc:chgData name="Felipe Alfonso González De León" userId="42470b28-9650-4c4b-bc5b-cf57e5b05fa8" providerId="ADAL" clId="{D5461541-D8C8-4F9E-8428-F01607FF2BD3}" dt="2022-11-17T08:17:52.218" v="5986" actId="20577"/>
        <pc:sldMkLst>
          <pc:docMk/>
          <pc:sldMk cId="1868878651" sldId="600"/>
        </pc:sldMkLst>
        <pc:spChg chg="add del mod">
          <ac:chgData name="Felipe Alfonso González De León" userId="42470b28-9650-4c4b-bc5b-cf57e5b05fa8" providerId="ADAL" clId="{D5461541-D8C8-4F9E-8428-F01607FF2BD3}" dt="2022-11-16T17:40:16.485" v="5651" actId="478"/>
          <ac:spMkLst>
            <pc:docMk/>
            <pc:sldMk cId="1868878651" sldId="600"/>
            <ac:spMk id="6" creationId="{FB020C6C-FAF1-6377-9571-130D5B8C21D3}"/>
          </ac:spMkLst>
        </pc:spChg>
        <pc:spChg chg="mod">
          <ac:chgData name="Felipe Alfonso González De León" userId="42470b28-9650-4c4b-bc5b-cf57e5b05fa8" providerId="ADAL" clId="{D5461541-D8C8-4F9E-8428-F01607FF2BD3}" dt="2022-11-16T16:08:54.252" v="5502" actId="20577"/>
          <ac:spMkLst>
            <pc:docMk/>
            <pc:sldMk cId="1868878651" sldId="600"/>
            <ac:spMk id="11" creationId="{F5B04C86-096C-4C8B-9A6A-B7BEC66D9A4F}"/>
          </ac:spMkLst>
        </pc:spChg>
        <pc:spChg chg="mod">
          <ac:chgData name="Felipe Alfonso González De León" userId="42470b28-9650-4c4b-bc5b-cf57e5b05fa8" providerId="ADAL" clId="{D5461541-D8C8-4F9E-8428-F01607FF2BD3}" dt="2022-11-17T08:17:52.218" v="5986" actId="20577"/>
          <ac:spMkLst>
            <pc:docMk/>
            <pc:sldMk cId="1868878651" sldId="600"/>
            <ac:spMk id="21" creationId="{A0B00CA4-AD1A-5A0E-89AA-7E8CEC34CCFF}"/>
          </ac:spMkLst>
        </pc:spChg>
        <pc:spChg chg="mod">
          <ac:chgData name="Felipe Alfonso González De León" userId="42470b28-9650-4c4b-bc5b-cf57e5b05fa8" providerId="ADAL" clId="{D5461541-D8C8-4F9E-8428-F01607FF2BD3}" dt="2022-11-14T13:03:09.544" v="19" actId="207"/>
          <ac:spMkLst>
            <pc:docMk/>
            <pc:sldMk cId="1868878651" sldId="600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D5461541-D8C8-4F9E-8428-F01607FF2BD3}" dt="2022-11-16T16:07:58.652" v="5486"/>
          <ac:graphicFrameMkLst>
            <pc:docMk/>
            <pc:sldMk cId="1868878651" sldId="600"/>
            <ac:graphicFrameMk id="7" creationId="{476935A4-1711-AB43-8EA1-EC33AD3ACF03}"/>
          </ac:graphicFrameMkLst>
        </pc:graphicFrameChg>
        <pc:picChg chg="mod modCrop">
          <ac:chgData name="Felipe Alfonso González De León" userId="42470b28-9650-4c4b-bc5b-cf57e5b05fa8" providerId="ADAL" clId="{D5461541-D8C8-4F9E-8428-F01607FF2BD3}" dt="2022-11-16T16:09:45.835" v="5551" actId="1076"/>
          <ac:picMkLst>
            <pc:docMk/>
            <pc:sldMk cId="1868878651" sldId="600"/>
            <ac:picMk id="8" creationId="{D4BC2560-4A16-F242-76B1-824782B25321}"/>
          </ac:picMkLst>
        </pc:picChg>
        <pc:picChg chg="del">
          <ac:chgData name="Felipe Alfonso González De León" userId="42470b28-9650-4c4b-bc5b-cf57e5b05fa8" providerId="ADAL" clId="{D5461541-D8C8-4F9E-8428-F01607FF2BD3}" dt="2022-11-16T16:07:53.454" v="5484" actId="478"/>
          <ac:picMkLst>
            <pc:docMk/>
            <pc:sldMk cId="1868878651" sldId="600"/>
            <ac:picMk id="16" creationId="{0B16A5C7-E62E-4979-BB54-C91950F5004D}"/>
          </ac:picMkLst>
        </pc:picChg>
      </pc:sldChg>
      <pc:sldChg chg="addSp delSp modSp mod">
        <pc:chgData name="Felipe Alfonso González De León" userId="42470b28-9650-4c4b-bc5b-cf57e5b05fa8" providerId="ADAL" clId="{D5461541-D8C8-4F9E-8428-F01607FF2BD3}" dt="2022-11-16T18:47:49.051" v="5871" actId="27918"/>
        <pc:sldMkLst>
          <pc:docMk/>
          <pc:sldMk cId="4010407470" sldId="603"/>
        </pc:sldMkLst>
        <pc:spChg chg="mod">
          <ac:chgData name="Felipe Alfonso González De León" userId="42470b28-9650-4c4b-bc5b-cf57e5b05fa8" providerId="ADAL" clId="{D5461541-D8C8-4F9E-8428-F01607FF2BD3}" dt="2022-11-14T15:17:57.560" v="1407" actId="1076"/>
          <ac:spMkLst>
            <pc:docMk/>
            <pc:sldMk cId="4010407470" sldId="603"/>
            <ac:spMk id="3" creationId="{6619CD18-152E-438D-A4D9-9FDEA4999683}"/>
          </ac:spMkLst>
        </pc:spChg>
        <pc:spChg chg="mod">
          <ac:chgData name="Felipe Alfonso González De León" userId="42470b28-9650-4c4b-bc5b-cf57e5b05fa8" providerId="ADAL" clId="{D5461541-D8C8-4F9E-8428-F01607FF2BD3}" dt="2022-11-14T15:21:24.245" v="1418" actId="1076"/>
          <ac:spMkLst>
            <pc:docMk/>
            <pc:sldMk cId="4010407470" sldId="603"/>
            <ac:spMk id="4" creationId="{12693F63-22EF-47F3-B3C2-791BFFDBA408}"/>
          </ac:spMkLst>
        </pc:spChg>
        <pc:spChg chg="mod">
          <ac:chgData name="Felipe Alfonso González De León" userId="42470b28-9650-4c4b-bc5b-cf57e5b05fa8" providerId="ADAL" clId="{D5461541-D8C8-4F9E-8428-F01607FF2BD3}" dt="2022-11-15T16:53:48.766" v="2504" actId="1076"/>
          <ac:spMkLst>
            <pc:docMk/>
            <pc:sldMk cId="4010407470" sldId="603"/>
            <ac:spMk id="19" creationId="{5ACB7CBA-DDD7-44C4-A195-EA07E8EB75E3}"/>
          </ac:spMkLst>
        </pc:spChg>
        <pc:spChg chg="mod">
          <ac:chgData name="Felipe Alfonso González De León" userId="42470b28-9650-4c4b-bc5b-cf57e5b05fa8" providerId="ADAL" clId="{D5461541-D8C8-4F9E-8428-F01607FF2BD3}" dt="2022-11-15T16:54:35.020" v="2507" actId="1076"/>
          <ac:spMkLst>
            <pc:docMk/>
            <pc:sldMk cId="4010407470" sldId="603"/>
            <ac:spMk id="24" creationId="{3287EF8F-4047-49C7-B4AC-882F098381EA}"/>
          </ac:spMkLst>
        </pc:spChg>
        <pc:spChg chg="mod">
          <ac:chgData name="Felipe Alfonso González De León" userId="42470b28-9650-4c4b-bc5b-cf57e5b05fa8" providerId="ADAL" clId="{D5461541-D8C8-4F9E-8428-F01607FF2BD3}" dt="2022-11-14T13:02:32.579" v="11" actId="207"/>
          <ac:spMkLst>
            <pc:docMk/>
            <pc:sldMk cId="4010407470" sldId="603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6:16:00.624" v="5552" actId="478"/>
          <ac:graphicFrameMkLst>
            <pc:docMk/>
            <pc:sldMk cId="4010407470" sldId="603"/>
            <ac:graphicFrameMk id="9" creationId="{C44652B4-5885-4FBD-BDB8-4D6A0EE27419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6:33:14.683" v="5583" actId="478"/>
          <ac:graphicFrameMkLst>
            <pc:docMk/>
            <pc:sldMk cId="4010407470" sldId="603"/>
            <ac:graphicFrameMk id="10" creationId="{C44652B4-5885-4FBD-BDB8-4D6A0EE27419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6:33:45.630" v="5587" actId="167"/>
          <ac:graphicFrameMkLst>
            <pc:docMk/>
            <pc:sldMk cId="4010407470" sldId="603"/>
            <ac:graphicFrameMk id="11" creationId="{C44652B4-5885-4FBD-BDB8-4D6A0EE27419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4T15:15:43.084" v="1397" actId="478"/>
          <ac:graphicFrameMkLst>
            <pc:docMk/>
            <pc:sldMk cId="4010407470" sldId="603"/>
            <ac:graphicFrameMk id="20" creationId="{C44652B4-5885-4FBD-BDB8-4D6A0EE27419}"/>
          </ac:graphicFrameMkLst>
        </pc:graphicFrameChg>
      </pc:sldChg>
      <pc:sldChg chg="addSp delSp modSp mod addAnim delAnim modAnim">
        <pc:chgData name="Felipe Alfonso González De León" userId="42470b28-9650-4c4b-bc5b-cf57e5b05fa8" providerId="ADAL" clId="{D5461541-D8C8-4F9E-8428-F01607FF2BD3}" dt="2022-11-17T10:33:34.329" v="6167" actId="20577"/>
        <pc:sldMkLst>
          <pc:docMk/>
          <pc:sldMk cId="3131376365" sldId="617"/>
        </pc:sldMkLst>
        <pc:spChg chg="add mod">
          <ac:chgData name="Felipe Alfonso González De León" userId="42470b28-9650-4c4b-bc5b-cf57e5b05fa8" providerId="ADAL" clId="{D5461541-D8C8-4F9E-8428-F01607FF2BD3}" dt="2022-11-17T10:31:37.424" v="6046" actId="1076"/>
          <ac:spMkLst>
            <pc:docMk/>
            <pc:sldMk cId="3131376365" sldId="617"/>
            <ac:spMk id="7" creationId="{D7ACF993-E0A9-99CE-1E11-6D71DE619940}"/>
          </ac:spMkLst>
        </pc:spChg>
        <pc:spChg chg="add mod">
          <ac:chgData name="Felipe Alfonso González De León" userId="42470b28-9650-4c4b-bc5b-cf57e5b05fa8" providerId="ADAL" clId="{D5461541-D8C8-4F9E-8428-F01607FF2BD3}" dt="2022-11-17T10:28:11.742" v="6010" actId="1076"/>
          <ac:spMkLst>
            <pc:docMk/>
            <pc:sldMk cId="3131376365" sldId="617"/>
            <ac:spMk id="8" creationId="{AADC8DBC-5AF0-C39F-17D6-463F9D58C27D}"/>
          </ac:spMkLst>
        </pc:spChg>
        <pc:spChg chg="add mod">
          <ac:chgData name="Felipe Alfonso González De León" userId="42470b28-9650-4c4b-bc5b-cf57e5b05fa8" providerId="ADAL" clId="{D5461541-D8C8-4F9E-8428-F01607FF2BD3}" dt="2022-11-17T10:28:09.095" v="6009" actId="1076"/>
          <ac:spMkLst>
            <pc:docMk/>
            <pc:sldMk cId="3131376365" sldId="617"/>
            <ac:spMk id="9" creationId="{0F72534B-A8F6-5541-3649-6FC5F4E80A0F}"/>
          </ac:spMkLst>
        </pc:spChg>
        <pc:spChg chg="add mod">
          <ac:chgData name="Felipe Alfonso González De León" userId="42470b28-9650-4c4b-bc5b-cf57e5b05fa8" providerId="ADAL" clId="{D5461541-D8C8-4F9E-8428-F01607FF2BD3}" dt="2022-11-17T10:28:05.469" v="6008" actId="1076"/>
          <ac:spMkLst>
            <pc:docMk/>
            <pc:sldMk cId="3131376365" sldId="617"/>
            <ac:spMk id="10" creationId="{F07E2C7F-4AD5-326D-5B48-74F5CC28CA97}"/>
          </ac:spMkLst>
        </pc:spChg>
        <pc:spChg chg="add del mod">
          <ac:chgData name="Felipe Alfonso González De León" userId="42470b28-9650-4c4b-bc5b-cf57e5b05fa8" providerId="ADAL" clId="{D5461541-D8C8-4F9E-8428-F01607FF2BD3}" dt="2022-11-16T14:49:25.385" v="5296" actId="478"/>
          <ac:spMkLst>
            <pc:docMk/>
            <pc:sldMk cId="3131376365" sldId="617"/>
            <ac:spMk id="14" creationId="{917BC5EF-F4AB-4ECF-8DD3-B2936C270140}"/>
          </ac:spMkLst>
        </pc:spChg>
        <pc:spChg chg="mod">
          <ac:chgData name="Felipe Alfonso González De León" userId="42470b28-9650-4c4b-bc5b-cf57e5b05fa8" providerId="ADAL" clId="{D5461541-D8C8-4F9E-8428-F01607FF2BD3}" dt="2022-11-17T10:33:34.329" v="6167" actId="20577"/>
          <ac:spMkLst>
            <pc:docMk/>
            <pc:sldMk cId="3131376365" sldId="617"/>
            <ac:spMk id="16" creationId="{0EA24E70-7823-1458-1F0E-33FBF0F88018}"/>
          </ac:spMkLst>
        </pc:spChg>
        <pc:spChg chg="mod">
          <ac:chgData name="Felipe Alfonso González De León" userId="42470b28-9650-4c4b-bc5b-cf57e5b05fa8" providerId="ADAL" clId="{D5461541-D8C8-4F9E-8428-F01607FF2BD3}" dt="2022-11-16T14:51:00.516" v="5324" actId="1076"/>
          <ac:spMkLst>
            <pc:docMk/>
            <pc:sldMk cId="3131376365" sldId="617"/>
            <ac:spMk id="17" creationId="{D1D837C0-0115-4D01-899D-B8925746FD1B}"/>
          </ac:spMkLst>
        </pc:spChg>
        <pc:spChg chg="add del mod">
          <ac:chgData name="Felipe Alfonso González De León" userId="42470b28-9650-4c4b-bc5b-cf57e5b05fa8" providerId="ADAL" clId="{D5461541-D8C8-4F9E-8428-F01607FF2BD3}" dt="2022-11-17T10:27:47.744" v="6002" actId="478"/>
          <ac:spMkLst>
            <pc:docMk/>
            <pc:sldMk cId="3131376365" sldId="617"/>
            <ac:spMk id="18" creationId="{349FE42A-61E5-1D05-DDD2-112F7605B44D}"/>
          </ac:spMkLst>
        </pc:spChg>
        <pc:spChg chg="add del mod">
          <ac:chgData name="Felipe Alfonso González De León" userId="42470b28-9650-4c4b-bc5b-cf57e5b05fa8" providerId="ADAL" clId="{D5461541-D8C8-4F9E-8428-F01607FF2BD3}" dt="2022-11-17T10:28:19.130" v="6014" actId="478"/>
          <ac:spMkLst>
            <pc:docMk/>
            <pc:sldMk cId="3131376365" sldId="617"/>
            <ac:spMk id="19" creationId="{3793BF87-A139-E151-1C85-3586685626FF}"/>
          </ac:spMkLst>
        </pc:spChg>
        <pc:spChg chg="mod">
          <ac:chgData name="Felipe Alfonso González De León" userId="42470b28-9650-4c4b-bc5b-cf57e5b05fa8" providerId="ADAL" clId="{D5461541-D8C8-4F9E-8428-F01607FF2BD3}" dt="2022-11-15T19:11:29.006" v="2801" actId="1076"/>
          <ac:spMkLst>
            <pc:docMk/>
            <pc:sldMk cId="3131376365" sldId="617"/>
            <ac:spMk id="19" creationId="{D890B4FE-23AA-4A80-B32E-CFC0A7AD37D8}"/>
          </ac:spMkLst>
        </pc:spChg>
        <pc:spChg chg="add mod">
          <ac:chgData name="Felipe Alfonso González De León" userId="42470b28-9650-4c4b-bc5b-cf57e5b05fa8" providerId="ADAL" clId="{D5461541-D8C8-4F9E-8428-F01607FF2BD3}" dt="2022-11-17T10:31:28.616" v="6045" actId="1076"/>
          <ac:spMkLst>
            <pc:docMk/>
            <pc:sldMk cId="3131376365" sldId="617"/>
            <ac:spMk id="20" creationId="{0625A016-69A7-8C1C-7CA8-E57D7AD4F7FB}"/>
          </ac:spMkLst>
        </pc:spChg>
        <pc:spChg chg="mod">
          <ac:chgData name="Felipe Alfonso González De León" userId="42470b28-9650-4c4b-bc5b-cf57e5b05fa8" providerId="ADAL" clId="{D5461541-D8C8-4F9E-8428-F01607FF2BD3}" dt="2022-11-15T19:15:58.961" v="2842" actId="1076"/>
          <ac:spMkLst>
            <pc:docMk/>
            <pc:sldMk cId="3131376365" sldId="617"/>
            <ac:spMk id="21" creationId="{CBB434EE-23C9-49A8-8890-CE0301A823A6}"/>
          </ac:spMkLst>
        </pc:spChg>
        <pc:spChg chg="mod">
          <ac:chgData name="Felipe Alfonso González De León" userId="42470b28-9650-4c4b-bc5b-cf57e5b05fa8" providerId="ADAL" clId="{D5461541-D8C8-4F9E-8428-F01607FF2BD3}" dt="2022-11-15T19:11:32.223" v="2802" actId="1076"/>
          <ac:spMkLst>
            <pc:docMk/>
            <pc:sldMk cId="3131376365" sldId="617"/>
            <ac:spMk id="22" creationId="{8053C26A-6D88-4D89-9C98-58E8ECCE4787}"/>
          </ac:spMkLst>
        </pc:spChg>
        <pc:spChg chg="mod">
          <ac:chgData name="Felipe Alfonso González De León" userId="42470b28-9650-4c4b-bc5b-cf57e5b05fa8" providerId="ADAL" clId="{D5461541-D8C8-4F9E-8428-F01607FF2BD3}" dt="2022-11-17T10:27:49.735" v="6003" actId="1076"/>
          <ac:spMkLst>
            <pc:docMk/>
            <pc:sldMk cId="3131376365" sldId="617"/>
            <ac:spMk id="26" creationId="{D6F8804A-7D56-6A9D-30FE-D803A896A3CE}"/>
          </ac:spMkLst>
        </pc:spChg>
        <pc:spChg chg="del mod">
          <ac:chgData name="Felipe Alfonso González De León" userId="42470b28-9650-4c4b-bc5b-cf57e5b05fa8" providerId="ADAL" clId="{D5461541-D8C8-4F9E-8428-F01607FF2BD3}" dt="2022-11-17T10:28:22.816" v="6015" actId="478"/>
          <ac:spMkLst>
            <pc:docMk/>
            <pc:sldMk cId="3131376365" sldId="617"/>
            <ac:spMk id="27" creationId="{20817C29-686D-9789-F908-61C44E6D40DD}"/>
          </ac:spMkLst>
        </pc:spChg>
        <pc:spChg chg="mod">
          <ac:chgData name="Felipe Alfonso González De León" userId="42470b28-9650-4c4b-bc5b-cf57e5b05fa8" providerId="ADAL" clId="{D5461541-D8C8-4F9E-8428-F01607FF2BD3}" dt="2022-11-17T10:31:23.808" v="6044" actId="14100"/>
          <ac:spMkLst>
            <pc:docMk/>
            <pc:sldMk cId="3131376365" sldId="617"/>
            <ac:spMk id="29" creationId="{DBC8EEB2-751D-7920-DFC8-CB29E90DE34B}"/>
          </ac:spMkLst>
        </pc:spChg>
        <pc:spChg chg="mod">
          <ac:chgData name="Felipe Alfonso González De León" userId="42470b28-9650-4c4b-bc5b-cf57e5b05fa8" providerId="ADAL" clId="{D5461541-D8C8-4F9E-8428-F01607FF2BD3}" dt="2022-11-17T10:32:25.908" v="6165" actId="20577"/>
          <ac:spMkLst>
            <pc:docMk/>
            <pc:sldMk cId="3131376365" sldId="617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4:37:47.834" v="5285" actId="478"/>
          <ac:graphicFrameMkLst>
            <pc:docMk/>
            <pc:sldMk cId="3131376365" sldId="617"/>
            <ac:graphicFrameMk id="4" creationId="{53F79D80-72B9-165A-A44A-268B6666C786}"/>
          </ac:graphicFrameMkLst>
        </pc:graphicFrameChg>
        <pc:graphicFrameChg chg="mod">
          <ac:chgData name="Felipe Alfonso González De León" userId="42470b28-9650-4c4b-bc5b-cf57e5b05fa8" providerId="ADAL" clId="{D5461541-D8C8-4F9E-8428-F01607FF2BD3}" dt="2022-11-17T10:28:32.435" v="6018" actId="1076"/>
          <ac:graphicFrameMkLst>
            <pc:docMk/>
            <pc:sldMk cId="3131376365" sldId="617"/>
            <ac:graphicFrameMk id="4" creationId="{FBDFD349-5650-E7C1-58DC-BAAC8D05FA7C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4:50:54.325" v="5323" actId="1076"/>
          <ac:graphicFrameMkLst>
            <pc:docMk/>
            <pc:sldMk cId="3131376365" sldId="617"/>
            <ac:graphicFrameMk id="11" creationId="{180F5588-91C1-44B3-8CB1-30A3ACBB5961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7T10:28:02.945" v="6007" actId="167"/>
          <ac:graphicFrameMkLst>
            <pc:docMk/>
            <pc:sldMk cId="3131376365" sldId="617"/>
            <ac:graphicFrameMk id="11" creationId="{B8472996-93A6-6D46-2506-9196478DE31B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7T10:27:38.029" v="5999" actId="478"/>
          <ac:graphicFrameMkLst>
            <pc:docMk/>
            <pc:sldMk cId="3131376365" sldId="617"/>
            <ac:graphicFrameMk id="15" creationId="{29EDEAF8-3D0E-4B6D-AFE0-8C18FC4BDBF0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7T10:28:25.751" v="6017" actId="478"/>
          <ac:graphicFrameMkLst>
            <pc:docMk/>
            <pc:sldMk cId="3131376365" sldId="617"/>
            <ac:graphicFrameMk id="17" creationId="{968655EC-0A31-3687-6037-6158C93E7051}"/>
          </ac:graphicFrameMkLst>
        </pc:graphicFrameChg>
        <pc:graphicFrameChg chg="del mod">
          <ac:chgData name="Felipe Alfonso González De León" userId="42470b28-9650-4c4b-bc5b-cf57e5b05fa8" providerId="ADAL" clId="{D5461541-D8C8-4F9E-8428-F01607FF2BD3}" dt="2022-11-16T14:34:35.505" v="5260" actId="478"/>
          <ac:graphicFrameMkLst>
            <pc:docMk/>
            <pc:sldMk cId="3131376365" sldId="617"/>
            <ac:graphicFrameMk id="23" creationId="{180F5588-91C1-44B3-8CB1-30A3ACBB5961}"/>
          </ac:graphicFrameMkLst>
        </pc:graphicFrameChg>
      </pc:sldChg>
      <pc:sldChg chg="modSp del mod">
        <pc:chgData name="Felipe Alfonso González De León" userId="42470b28-9650-4c4b-bc5b-cf57e5b05fa8" providerId="ADAL" clId="{D5461541-D8C8-4F9E-8428-F01607FF2BD3}" dt="2022-11-15T19:19:49.297" v="2872" actId="47"/>
        <pc:sldMkLst>
          <pc:docMk/>
          <pc:sldMk cId="355898107" sldId="618"/>
        </pc:sldMkLst>
        <pc:spChg chg="mod">
          <ac:chgData name="Felipe Alfonso González De León" userId="42470b28-9650-4c4b-bc5b-cf57e5b05fa8" providerId="ADAL" clId="{D5461541-D8C8-4F9E-8428-F01607FF2BD3}" dt="2022-11-15T19:14:49.746" v="2828" actId="1076"/>
          <ac:spMkLst>
            <pc:docMk/>
            <pc:sldMk cId="355898107" sldId="618"/>
            <ac:spMk id="18" creationId="{E92DB2EC-B569-4841-9C9B-E1C32332ACA2}"/>
          </ac:spMkLst>
        </pc:spChg>
        <pc:spChg chg="mod">
          <ac:chgData name="Felipe Alfonso González De León" userId="42470b28-9650-4c4b-bc5b-cf57e5b05fa8" providerId="ADAL" clId="{D5461541-D8C8-4F9E-8428-F01607FF2BD3}" dt="2022-11-15T19:14:37.611" v="2824" actId="1076"/>
          <ac:spMkLst>
            <pc:docMk/>
            <pc:sldMk cId="355898107" sldId="618"/>
            <ac:spMk id="21" creationId="{032E39BF-403B-4F61-9D39-BDE81761D110}"/>
          </ac:spMkLst>
        </pc:spChg>
        <pc:spChg chg="mod">
          <ac:chgData name="Felipe Alfonso González De León" userId="42470b28-9650-4c4b-bc5b-cf57e5b05fa8" providerId="ADAL" clId="{D5461541-D8C8-4F9E-8428-F01607FF2BD3}" dt="2022-11-15T19:14:39.284" v="2825" actId="1076"/>
          <ac:spMkLst>
            <pc:docMk/>
            <pc:sldMk cId="355898107" sldId="618"/>
            <ac:spMk id="25" creationId="{7128B795-284D-4E86-9C57-D415AC3C1CCA}"/>
          </ac:spMkLst>
        </pc:spChg>
        <pc:spChg chg="mod">
          <ac:chgData name="Felipe Alfonso González De León" userId="42470b28-9650-4c4b-bc5b-cf57e5b05fa8" providerId="ADAL" clId="{D5461541-D8C8-4F9E-8428-F01607FF2BD3}" dt="2022-11-14T13:03:22.202" v="22" actId="207"/>
          <ac:spMkLst>
            <pc:docMk/>
            <pc:sldMk cId="355898107" sldId="618"/>
            <ac:spMk id="40" creationId="{00000000-0000-0000-0000-000000000000}"/>
          </ac:spMkLst>
        </pc:spChg>
        <pc:graphicFrameChg chg="mod">
          <ac:chgData name="Felipe Alfonso González De León" userId="42470b28-9650-4c4b-bc5b-cf57e5b05fa8" providerId="ADAL" clId="{D5461541-D8C8-4F9E-8428-F01607FF2BD3}" dt="2022-11-15T19:14:32.891" v="2823" actId="14100"/>
          <ac:graphicFrameMkLst>
            <pc:docMk/>
            <pc:sldMk cId="355898107" sldId="618"/>
            <ac:graphicFrameMk id="26" creationId="{674C90FD-3BF2-4ED5-A04C-9C741FE07700}"/>
          </ac:graphicFrameMkLst>
        </pc:graphicFrameChg>
      </pc:sldChg>
      <pc:sldChg chg="addSp delSp modSp mod delAnim">
        <pc:chgData name="Felipe Alfonso González De León" userId="42470b28-9650-4c4b-bc5b-cf57e5b05fa8" providerId="ADAL" clId="{D5461541-D8C8-4F9E-8428-F01607FF2BD3}" dt="2022-11-16T18:47:49.058" v="5872" actId="27918"/>
        <pc:sldMkLst>
          <pc:docMk/>
          <pc:sldMk cId="3006293330" sldId="620"/>
        </pc:sldMkLst>
        <pc:spChg chg="mod">
          <ac:chgData name="Felipe Alfonso González De León" userId="42470b28-9650-4c4b-bc5b-cf57e5b05fa8" providerId="ADAL" clId="{D5461541-D8C8-4F9E-8428-F01607FF2BD3}" dt="2022-11-15T17:06:03.675" v="2579" actId="20577"/>
          <ac:spMkLst>
            <pc:docMk/>
            <pc:sldMk cId="3006293330" sldId="620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6:34:30.506" v="5588" actId="478"/>
          <ac:graphicFrameMkLst>
            <pc:docMk/>
            <pc:sldMk cId="3006293330" sldId="620"/>
            <ac:graphicFrameMk id="3" creationId="{B5725F1C-9C23-4ADA-BE84-C0B5D519026E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6:35:14.572" v="5597" actId="1076"/>
          <ac:graphicFrameMkLst>
            <pc:docMk/>
            <pc:sldMk cId="3006293330" sldId="620"/>
            <ac:graphicFrameMk id="4" creationId="{B5725F1C-9C23-4ADA-BE84-C0B5D519026E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4T15:25:53.381" v="1419" actId="478"/>
          <ac:graphicFrameMkLst>
            <pc:docMk/>
            <pc:sldMk cId="3006293330" sldId="620"/>
            <ac:graphicFrameMk id="13" creationId="{B5725F1C-9C23-4ADA-BE84-C0B5D519026E}"/>
          </ac:graphicFrameMkLst>
        </pc:graphicFrameChg>
      </pc:sldChg>
      <pc:sldChg chg="addSp delSp modSp mod delAnim">
        <pc:chgData name="Felipe Alfonso González De León" userId="42470b28-9650-4c4b-bc5b-cf57e5b05fa8" providerId="ADAL" clId="{D5461541-D8C8-4F9E-8428-F01607FF2BD3}" dt="2022-11-16T18:47:49.067" v="5873" actId="27918"/>
        <pc:sldMkLst>
          <pc:docMk/>
          <pc:sldMk cId="3655506278" sldId="628"/>
        </pc:sldMkLst>
        <pc:spChg chg="mod">
          <ac:chgData name="Felipe Alfonso González De León" userId="42470b28-9650-4c4b-bc5b-cf57e5b05fa8" providerId="ADAL" clId="{D5461541-D8C8-4F9E-8428-F01607FF2BD3}" dt="2022-11-14T17:42:01.215" v="2154" actId="20577"/>
          <ac:spMkLst>
            <pc:docMk/>
            <pc:sldMk cId="3655506278" sldId="628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6:16:50.083" v="5557" actId="478"/>
          <ac:graphicFrameMkLst>
            <pc:docMk/>
            <pc:sldMk cId="3655506278" sldId="628"/>
            <ac:graphicFrameMk id="3" creationId="{9EFA9827-4EC1-4B55-B721-FE6F0A1D2955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6:35:42.363" v="5599" actId="2085"/>
          <ac:graphicFrameMkLst>
            <pc:docMk/>
            <pc:sldMk cId="3655506278" sldId="628"/>
            <ac:graphicFrameMk id="4" creationId="{9EFA9827-4EC1-4B55-B721-FE6F0A1D2955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4T14:59:58.074" v="1338" actId="478"/>
          <ac:graphicFrameMkLst>
            <pc:docMk/>
            <pc:sldMk cId="3655506278" sldId="628"/>
            <ac:graphicFrameMk id="16" creationId="{9EFA9827-4EC1-4B55-B721-FE6F0A1D2955}"/>
          </ac:graphicFrameMkLst>
        </pc:graphicFrameChg>
      </pc:sldChg>
      <pc:sldChg chg="addSp delSp modSp mod delAnim">
        <pc:chgData name="Felipe Alfonso González De León" userId="42470b28-9650-4c4b-bc5b-cf57e5b05fa8" providerId="ADAL" clId="{D5461541-D8C8-4F9E-8428-F01607FF2BD3}" dt="2022-11-16T13:47:19.765" v="5254" actId="27918"/>
        <pc:sldMkLst>
          <pc:docMk/>
          <pc:sldMk cId="3012224967" sldId="629"/>
        </pc:sldMkLst>
        <pc:spChg chg="mod">
          <ac:chgData name="Felipe Alfonso González De León" userId="42470b28-9650-4c4b-bc5b-cf57e5b05fa8" providerId="ADAL" clId="{D5461541-D8C8-4F9E-8428-F01607FF2BD3}" dt="2022-11-16T12:02:00.948" v="4505" actId="207"/>
          <ac:spMkLst>
            <pc:docMk/>
            <pc:sldMk cId="3012224967" sldId="629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D5461541-D8C8-4F9E-8428-F01607FF2BD3}" dt="2022-11-16T12:12:10.929" v="4541" actId="14100"/>
          <ac:graphicFrameMkLst>
            <pc:docMk/>
            <pc:sldMk cId="3012224967" sldId="629"/>
            <ac:graphicFrameMk id="4" creationId="{9592200B-C967-4421-8B77-01930ED0DAC5}"/>
          </ac:graphicFrameMkLst>
        </pc:graphicFrameChg>
        <pc:graphicFrameChg chg="del mod">
          <ac:chgData name="Felipe Alfonso González De León" userId="42470b28-9650-4c4b-bc5b-cf57e5b05fa8" providerId="ADAL" clId="{D5461541-D8C8-4F9E-8428-F01607FF2BD3}" dt="2022-11-16T11:59:38.674" v="4451" actId="478"/>
          <ac:graphicFrameMkLst>
            <pc:docMk/>
            <pc:sldMk cId="3012224967" sldId="629"/>
            <ac:graphicFrameMk id="14" creationId="{9592200B-C967-4421-8B77-01930ED0DAC5}"/>
          </ac:graphicFrameMkLst>
        </pc:graphicFrameChg>
      </pc:sldChg>
      <pc:sldChg chg="addSp delSp modSp mod modNotesTx">
        <pc:chgData name="Felipe Alfonso González De León" userId="42470b28-9650-4c4b-bc5b-cf57e5b05fa8" providerId="ADAL" clId="{D5461541-D8C8-4F9E-8428-F01607FF2BD3}" dt="2022-11-17T10:25:49.544" v="5994" actId="20577"/>
        <pc:sldMkLst>
          <pc:docMk/>
          <pc:sldMk cId="2370534029" sldId="635"/>
        </pc:sldMkLst>
        <pc:spChg chg="mod">
          <ac:chgData name="Felipe Alfonso González De León" userId="42470b28-9650-4c4b-bc5b-cf57e5b05fa8" providerId="ADAL" clId="{D5461541-D8C8-4F9E-8428-F01607FF2BD3}" dt="2022-11-16T11:55:12.603" v="4424" actId="207"/>
          <ac:spMkLst>
            <pc:docMk/>
            <pc:sldMk cId="2370534029" sldId="635"/>
            <ac:spMk id="3" creationId="{D4D156F5-5DE7-4584-8537-8E90F2DD5734}"/>
          </ac:spMkLst>
        </pc:spChg>
        <pc:spChg chg="add mod">
          <ac:chgData name="Felipe Alfonso González De León" userId="42470b28-9650-4c4b-bc5b-cf57e5b05fa8" providerId="ADAL" clId="{D5461541-D8C8-4F9E-8428-F01607FF2BD3}" dt="2022-11-15T17:31:07.120" v="2621" actId="1076"/>
          <ac:spMkLst>
            <pc:docMk/>
            <pc:sldMk cId="2370534029" sldId="635"/>
            <ac:spMk id="6" creationId="{0E38F0A9-BC43-C37F-9297-1C87933A7179}"/>
          </ac:spMkLst>
        </pc:spChg>
        <pc:spChg chg="mod">
          <ac:chgData name="Felipe Alfonso González De León" userId="42470b28-9650-4c4b-bc5b-cf57e5b05fa8" providerId="ADAL" clId="{D5461541-D8C8-4F9E-8428-F01607FF2BD3}" dt="2022-11-16T11:53:35.264" v="4395" actId="1076"/>
          <ac:spMkLst>
            <pc:docMk/>
            <pc:sldMk cId="2370534029" sldId="635"/>
            <ac:spMk id="17" creationId="{99D71A88-18DD-47C1-869E-9ACD8A565FBA}"/>
          </ac:spMkLst>
        </pc:spChg>
        <pc:spChg chg="mod ord">
          <ac:chgData name="Felipe Alfonso González De León" userId="42470b28-9650-4c4b-bc5b-cf57e5b05fa8" providerId="ADAL" clId="{D5461541-D8C8-4F9E-8428-F01607FF2BD3}" dt="2022-11-15T17:31:29.469" v="2622" actId="1076"/>
          <ac:spMkLst>
            <pc:docMk/>
            <pc:sldMk cId="2370534029" sldId="635"/>
            <ac:spMk id="28" creationId="{0274B227-5155-4E0E-9F48-74FD454F8001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1:53:07.020" v="4383" actId="478"/>
          <ac:graphicFrameMkLst>
            <pc:docMk/>
            <pc:sldMk cId="2370534029" sldId="635"/>
            <ac:graphicFrameMk id="4" creationId="{D90D2549-17AB-4444-9CC1-852086D2A688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1:53:39.336" v="4396" actId="1076"/>
          <ac:graphicFrameMkLst>
            <pc:docMk/>
            <pc:sldMk cId="2370534029" sldId="635"/>
            <ac:graphicFrameMk id="5" creationId="{D90D2549-17AB-4444-9CC1-852086D2A688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4T13:38:59.981" v="32" actId="478"/>
          <ac:graphicFrameMkLst>
            <pc:docMk/>
            <pc:sldMk cId="2370534029" sldId="635"/>
            <ac:graphicFrameMk id="13" creationId="{D90D2549-17AB-4444-9CC1-852086D2A688}"/>
          </ac:graphicFrameMkLst>
        </pc:graphicFrameChg>
      </pc:sldChg>
      <pc:sldChg chg="addSp delSp modSp mod">
        <pc:chgData name="Felipe Alfonso González De León" userId="42470b28-9650-4c4b-bc5b-cf57e5b05fa8" providerId="ADAL" clId="{D5461541-D8C8-4F9E-8428-F01607FF2BD3}" dt="2022-11-16T13:41:28.808" v="4974" actId="27918"/>
        <pc:sldMkLst>
          <pc:docMk/>
          <pc:sldMk cId="1913136877" sldId="636"/>
        </pc:sldMkLst>
        <pc:spChg chg="mod">
          <ac:chgData name="Felipe Alfonso González De León" userId="42470b28-9650-4c4b-bc5b-cf57e5b05fa8" providerId="ADAL" clId="{D5461541-D8C8-4F9E-8428-F01607FF2BD3}" dt="2022-11-16T12:11:21.880" v="4536" actId="1076"/>
          <ac:spMkLst>
            <pc:docMk/>
            <pc:sldMk cId="1913136877" sldId="636"/>
            <ac:spMk id="15" creationId="{81FFF95C-AC5D-4619-9329-AADD9C2B7B5F}"/>
          </ac:spMkLst>
        </pc:spChg>
        <pc:spChg chg="mod">
          <ac:chgData name="Felipe Alfonso González De León" userId="42470b28-9650-4c4b-bc5b-cf57e5b05fa8" providerId="ADAL" clId="{D5461541-D8C8-4F9E-8428-F01607FF2BD3}" dt="2022-11-16T12:10:54.583" v="4533" actId="1076"/>
          <ac:spMkLst>
            <pc:docMk/>
            <pc:sldMk cId="1913136877" sldId="636"/>
            <ac:spMk id="16" creationId="{F72FF0B2-35B4-4672-82B5-64F8C6EBEAC6}"/>
          </ac:spMkLst>
        </pc:spChg>
        <pc:spChg chg="mod">
          <ac:chgData name="Felipe Alfonso González De León" userId="42470b28-9650-4c4b-bc5b-cf57e5b05fa8" providerId="ADAL" clId="{D5461541-D8C8-4F9E-8428-F01607FF2BD3}" dt="2022-11-16T12:11:46.386" v="4539" actId="207"/>
          <ac:spMkLst>
            <pc:docMk/>
            <pc:sldMk cId="1913136877" sldId="636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D5461541-D8C8-4F9E-8428-F01607FF2BD3}" dt="2022-11-16T12:11:40.336" v="4538" actId="255"/>
          <ac:graphicFrameMkLst>
            <pc:docMk/>
            <pc:sldMk cId="1913136877" sldId="636"/>
            <ac:graphicFrameMk id="4" creationId="{900D2C43-6D2B-43FD-A138-2DB11B404D34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6T12:09:30.378" v="4515" actId="478"/>
          <ac:graphicFrameMkLst>
            <pc:docMk/>
            <pc:sldMk cId="1913136877" sldId="636"/>
            <ac:graphicFrameMk id="17" creationId="{900D2C43-6D2B-43FD-A138-2DB11B404D34}"/>
          </ac:graphicFrameMkLst>
        </pc:graphicFrameChg>
        <pc:cxnChg chg="mod">
          <ac:chgData name="Felipe Alfonso González De León" userId="42470b28-9650-4c4b-bc5b-cf57e5b05fa8" providerId="ADAL" clId="{D5461541-D8C8-4F9E-8428-F01607FF2BD3}" dt="2022-11-16T12:10:59.489" v="4534" actId="14100"/>
          <ac:cxnSpMkLst>
            <pc:docMk/>
            <pc:sldMk cId="1913136877" sldId="636"/>
            <ac:cxnSpMk id="11" creationId="{39766433-7B2D-4CBE-868E-323318BCCA6E}"/>
          </ac:cxnSpMkLst>
        </pc:cxnChg>
      </pc:sldChg>
      <pc:sldChg chg="addSp delSp modSp mod">
        <pc:chgData name="Felipe Alfonso González De León" userId="42470b28-9650-4c4b-bc5b-cf57e5b05fa8" providerId="ADAL" clId="{D5461541-D8C8-4F9E-8428-F01607FF2BD3}" dt="2022-11-16T16:46:42.920" v="5603" actId="207"/>
        <pc:sldMkLst>
          <pc:docMk/>
          <pc:sldMk cId="886695916" sldId="637"/>
        </pc:sldMkLst>
        <pc:spChg chg="mod">
          <ac:chgData name="Felipe Alfonso González De León" userId="42470b28-9650-4c4b-bc5b-cf57e5b05fa8" providerId="ADAL" clId="{D5461541-D8C8-4F9E-8428-F01607FF2BD3}" dt="2022-11-16T16:46:42.920" v="5603" actId="207"/>
          <ac:spMkLst>
            <pc:docMk/>
            <pc:sldMk cId="886695916" sldId="637"/>
            <ac:spMk id="4" creationId="{97F04981-9491-C944-CF24-E7E408A9140A}"/>
          </ac:spMkLst>
        </pc:spChg>
        <pc:spChg chg="mod">
          <ac:chgData name="Felipe Alfonso González De León" userId="42470b28-9650-4c4b-bc5b-cf57e5b05fa8" providerId="ADAL" clId="{D5461541-D8C8-4F9E-8428-F01607FF2BD3}" dt="2022-11-14T13:02:55.290" v="16" actId="207"/>
          <ac:spMkLst>
            <pc:docMk/>
            <pc:sldMk cId="886695916" sldId="637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3:38:09.402" v="4898" actId="478"/>
          <ac:graphicFrameMkLst>
            <pc:docMk/>
            <pc:sldMk cId="886695916" sldId="637"/>
            <ac:graphicFrameMk id="3" creationId="{DE43EF61-E313-4BD8-A28B-1F79604B9668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3:39:13.726" v="4918"/>
          <ac:graphicFrameMkLst>
            <pc:docMk/>
            <pc:sldMk cId="886695916" sldId="637"/>
            <ac:graphicFrameMk id="4" creationId="{DE43EF61-E313-4BD8-A28B-1F79604B9668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5T17:21:49.692" v="2580" actId="478"/>
          <ac:graphicFrameMkLst>
            <pc:docMk/>
            <pc:sldMk cId="886695916" sldId="637"/>
            <ac:graphicFrameMk id="13" creationId="{DE43EF61-E313-4BD8-A28B-1F79604B9668}"/>
          </ac:graphicFrameMkLst>
        </pc:graphicFrameChg>
      </pc:sldChg>
      <pc:sldChg chg="addSp delSp modSp mod addAnim delAnim modAnim">
        <pc:chgData name="Felipe Alfonso González De León" userId="42470b28-9650-4c4b-bc5b-cf57e5b05fa8" providerId="ADAL" clId="{D5461541-D8C8-4F9E-8428-F01607FF2BD3}" dt="2022-11-16T19:04:47.275" v="5970"/>
        <pc:sldMkLst>
          <pc:docMk/>
          <pc:sldMk cId="657428524" sldId="638"/>
        </pc:sldMkLst>
        <pc:spChg chg="add del mod">
          <ac:chgData name="Felipe Alfonso González De León" userId="42470b28-9650-4c4b-bc5b-cf57e5b05fa8" providerId="ADAL" clId="{D5461541-D8C8-4F9E-8428-F01607FF2BD3}" dt="2022-11-16T12:36:26.642" v="4617" actId="1076"/>
          <ac:spMkLst>
            <pc:docMk/>
            <pc:sldMk cId="657428524" sldId="638"/>
            <ac:spMk id="4" creationId="{CA80AA9D-0DB7-2098-AEB8-E3819F5DC3C6}"/>
          </ac:spMkLst>
        </pc:spChg>
        <pc:spChg chg="add del mod">
          <ac:chgData name="Felipe Alfonso González De León" userId="42470b28-9650-4c4b-bc5b-cf57e5b05fa8" providerId="ADAL" clId="{D5461541-D8C8-4F9E-8428-F01607FF2BD3}" dt="2022-11-16T12:31:10.504" v="4549" actId="478"/>
          <ac:spMkLst>
            <pc:docMk/>
            <pc:sldMk cId="657428524" sldId="638"/>
            <ac:spMk id="7" creationId="{DEF8C88E-632B-6B51-22F0-B1168BD6B68E}"/>
          </ac:spMkLst>
        </pc:spChg>
        <pc:spChg chg="mod">
          <ac:chgData name="Felipe Alfonso González De León" userId="42470b28-9650-4c4b-bc5b-cf57e5b05fa8" providerId="ADAL" clId="{D5461541-D8C8-4F9E-8428-F01607FF2BD3}" dt="2022-11-16T18:05:33.719" v="5786" actId="20577"/>
          <ac:spMkLst>
            <pc:docMk/>
            <pc:sldMk cId="657428524" sldId="638"/>
            <ac:spMk id="9" creationId="{150FC843-BA48-4E6D-89B1-55A5BDA60545}"/>
          </ac:spMkLst>
        </pc:spChg>
        <pc:spChg chg="add mod">
          <ac:chgData name="Felipe Alfonso González De León" userId="42470b28-9650-4c4b-bc5b-cf57e5b05fa8" providerId="ADAL" clId="{D5461541-D8C8-4F9E-8428-F01607FF2BD3}" dt="2022-11-16T17:38:28.087" v="5648" actId="1076"/>
          <ac:spMkLst>
            <pc:docMk/>
            <pc:sldMk cId="657428524" sldId="638"/>
            <ac:spMk id="14" creationId="{69B724C7-118D-5953-6F23-CB5D68A91F8D}"/>
          </ac:spMkLst>
        </pc:spChg>
        <pc:spChg chg="mod">
          <ac:chgData name="Felipe Alfonso González De León" userId="42470b28-9650-4c4b-bc5b-cf57e5b05fa8" providerId="ADAL" clId="{D5461541-D8C8-4F9E-8428-F01607FF2BD3}" dt="2022-11-16T12:34:26.433" v="4616" actId="20577"/>
          <ac:spMkLst>
            <pc:docMk/>
            <pc:sldMk cId="657428524" sldId="638"/>
            <ac:spMk id="15" creationId="{849BE9FD-758D-4238-A906-0E511FFC9DA8}"/>
          </ac:spMkLst>
        </pc:spChg>
        <pc:spChg chg="add mod">
          <ac:chgData name="Felipe Alfonso González De León" userId="42470b28-9650-4c4b-bc5b-cf57e5b05fa8" providerId="ADAL" clId="{D5461541-D8C8-4F9E-8428-F01607FF2BD3}" dt="2022-11-16T19:02:18.160" v="5964" actId="1076"/>
          <ac:spMkLst>
            <pc:docMk/>
            <pc:sldMk cId="657428524" sldId="638"/>
            <ac:spMk id="16" creationId="{DC64C295-C06F-76E7-336C-F5EF728F95A4}"/>
          </ac:spMkLst>
        </pc:spChg>
        <pc:spChg chg="add del mod">
          <ac:chgData name="Felipe Alfonso González De León" userId="42470b28-9650-4c4b-bc5b-cf57e5b05fa8" providerId="ADAL" clId="{D5461541-D8C8-4F9E-8428-F01607FF2BD3}" dt="2022-11-16T17:26:39.505" v="5624" actId="478"/>
          <ac:spMkLst>
            <pc:docMk/>
            <pc:sldMk cId="657428524" sldId="638"/>
            <ac:spMk id="17" creationId="{80A984FF-17CE-DB00-5869-968190EB05C1}"/>
          </ac:spMkLst>
        </pc:spChg>
        <pc:spChg chg="add del mod">
          <ac:chgData name="Felipe Alfonso González De León" userId="42470b28-9650-4c4b-bc5b-cf57e5b05fa8" providerId="ADAL" clId="{D5461541-D8C8-4F9E-8428-F01607FF2BD3}" dt="2022-11-16T18:05:30.599" v="5780" actId="478"/>
          <ac:spMkLst>
            <pc:docMk/>
            <pc:sldMk cId="657428524" sldId="638"/>
            <ac:spMk id="18" creationId="{51EA2964-A6ED-95B1-FD55-94B63942DF66}"/>
          </ac:spMkLst>
        </pc:spChg>
        <pc:spChg chg="mod">
          <ac:chgData name="Felipe Alfonso González De León" userId="42470b28-9650-4c4b-bc5b-cf57e5b05fa8" providerId="ADAL" clId="{D5461541-D8C8-4F9E-8428-F01607FF2BD3}" dt="2022-11-16T12:41:57.585" v="4738" actId="1076"/>
          <ac:spMkLst>
            <pc:docMk/>
            <pc:sldMk cId="657428524" sldId="638"/>
            <ac:spMk id="24" creationId="{11A32BEB-8596-463D-87A5-4F1D74D48206}"/>
          </ac:spMkLst>
        </pc:spChg>
        <pc:spChg chg="mod">
          <ac:chgData name="Felipe Alfonso González De León" userId="42470b28-9650-4c4b-bc5b-cf57e5b05fa8" providerId="ADAL" clId="{D5461541-D8C8-4F9E-8428-F01607FF2BD3}" dt="2022-11-16T12:43:04.881" v="4739" actId="207"/>
          <ac:spMkLst>
            <pc:docMk/>
            <pc:sldMk cId="657428524" sldId="638"/>
            <ac:spMk id="40" creationId="{00000000-0000-0000-0000-000000000000}"/>
          </ac:spMkLst>
        </pc:spChg>
        <pc:spChg chg="mod">
          <ac:chgData name="Felipe Alfonso González De León" userId="42470b28-9650-4c4b-bc5b-cf57e5b05fa8" providerId="ADAL" clId="{D5461541-D8C8-4F9E-8428-F01607FF2BD3}" dt="2022-11-16T18:04:09.671" v="5750" actId="20577"/>
          <ac:spMkLst>
            <pc:docMk/>
            <pc:sldMk cId="657428524" sldId="638"/>
            <ac:spMk id="91" creationId="{DDFF31AF-EF00-48B7-B96C-1B949F849E70}"/>
          </ac:spMkLst>
        </pc:spChg>
        <pc:spChg chg="mod">
          <ac:chgData name="Felipe Alfonso González De León" userId="42470b28-9650-4c4b-bc5b-cf57e5b05fa8" providerId="ADAL" clId="{D5461541-D8C8-4F9E-8428-F01607FF2BD3}" dt="2022-11-16T18:04:16.904" v="5757" actId="20577"/>
          <ac:spMkLst>
            <pc:docMk/>
            <pc:sldMk cId="657428524" sldId="638"/>
            <ac:spMk id="92" creationId="{F84D2091-DDFE-494D-B693-C9ABAD01B259}"/>
          </ac:spMkLst>
        </pc:spChg>
        <pc:spChg chg="mod">
          <ac:chgData name="Felipe Alfonso González De León" userId="42470b28-9650-4c4b-bc5b-cf57e5b05fa8" providerId="ADAL" clId="{D5461541-D8C8-4F9E-8428-F01607FF2BD3}" dt="2022-11-16T18:04:24.503" v="5764" actId="20577"/>
          <ac:spMkLst>
            <pc:docMk/>
            <pc:sldMk cId="657428524" sldId="638"/>
            <ac:spMk id="93" creationId="{85E1C4EF-3996-46E4-882F-210DE7E63D23}"/>
          </ac:spMkLst>
        </pc:spChg>
        <pc:spChg chg="mod">
          <ac:chgData name="Felipe Alfonso González De León" userId="42470b28-9650-4c4b-bc5b-cf57e5b05fa8" providerId="ADAL" clId="{D5461541-D8C8-4F9E-8428-F01607FF2BD3}" dt="2022-11-16T18:04:30.119" v="5770" actId="20577"/>
          <ac:spMkLst>
            <pc:docMk/>
            <pc:sldMk cId="657428524" sldId="638"/>
            <ac:spMk id="94" creationId="{1F32115E-746F-4B94-A20F-391F7A28433F}"/>
          </ac:spMkLst>
        </pc:spChg>
        <pc:spChg chg="mod">
          <ac:chgData name="Felipe Alfonso González De León" userId="42470b28-9650-4c4b-bc5b-cf57e5b05fa8" providerId="ADAL" clId="{D5461541-D8C8-4F9E-8428-F01607FF2BD3}" dt="2022-11-16T18:05:49.527" v="5789" actId="20577"/>
          <ac:spMkLst>
            <pc:docMk/>
            <pc:sldMk cId="657428524" sldId="638"/>
            <ac:spMk id="95" creationId="{46957102-A6D1-4802-B60A-3895CA9F753B}"/>
          </ac:spMkLst>
        </pc:spChg>
        <pc:spChg chg="mod">
          <ac:chgData name="Felipe Alfonso González De León" userId="42470b28-9650-4c4b-bc5b-cf57e5b05fa8" providerId="ADAL" clId="{D5461541-D8C8-4F9E-8428-F01607FF2BD3}" dt="2022-11-16T18:05:56.006" v="5794" actId="20577"/>
          <ac:spMkLst>
            <pc:docMk/>
            <pc:sldMk cId="657428524" sldId="638"/>
            <ac:spMk id="96" creationId="{6E4BDA6D-11B5-4EEB-8BE0-405CDE055B2F}"/>
          </ac:spMkLst>
        </pc:spChg>
        <pc:spChg chg="mod">
          <ac:chgData name="Felipe Alfonso González De León" userId="42470b28-9650-4c4b-bc5b-cf57e5b05fa8" providerId="ADAL" clId="{D5461541-D8C8-4F9E-8428-F01607FF2BD3}" dt="2022-11-16T18:06:08.550" v="5800" actId="20577"/>
          <ac:spMkLst>
            <pc:docMk/>
            <pc:sldMk cId="657428524" sldId="638"/>
            <ac:spMk id="97" creationId="{D698F397-E3C6-4FA9-B416-D181528E8ABE}"/>
          </ac:spMkLst>
        </pc:spChg>
        <pc:spChg chg="mod">
          <ac:chgData name="Felipe Alfonso González De León" userId="42470b28-9650-4c4b-bc5b-cf57e5b05fa8" providerId="ADAL" clId="{D5461541-D8C8-4F9E-8428-F01607FF2BD3}" dt="2022-11-16T18:06:22.167" v="5806" actId="20577"/>
          <ac:spMkLst>
            <pc:docMk/>
            <pc:sldMk cId="657428524" sldId="638"/>
            <ac:spMk id="98" creationId="{6F91BE56-A844-42D5-870F-B9BA60C2A9BC}"/>
          </ac:spMkLst>
        </pc:spChg>
        <pc:spChg chg="mod">
          <ac:chgData name="Felipe Alfonso González De León" userId="42470b28-9650-4c4b-bc5b-cf57e5b05fa8" providerId="ADAL" clId="{D5461541-D8C8-4F9E-8428-F01607FF2BD3}" dt="2022-11-16T18:06:29.702" v="5811" actId="20577"/>
          <ac:spMkLst>
            <pc:docMk/>
            <pc:sldMk cId="657428524" sldId="638"/>
            <ac:spMk id="99" creationId="{CF2BDD38-5F17-4D0F-8451-A376F1E86A71}"/>
          </ac:spMkLst>
        </pc:spChg>
        <pc:spChg chg="mod">
          <ac:chgData name="Felipe Alfonso González De León" userId="42470b28-9650-4c4b-bc5b-cf57e5b05fa8" providerId="ADAL" clId="{D5461541-D8C8-4F9E-8428-F01607FF2BD3}" dt="2022-11-16T18:06:43.829" v="5817" actId="20577"/>
          <ac:spMkLst>
            <pc:docMk/>
            <pc:sldMk cId="657428524" sldId="638"/>
            <ac:spMk id="100" creationId="{1A8B9A1D-382C-46AF-8F97-D9B7F298DB68}"/>
          </ac:spMkLst>
        </pc:spChg>
        <pc:spChg chg="mod">
          <ac:chgData name="Felipe Alfonso González De León" userId="42470b28-9650-4c4b-bc5b-cf57e5b05fa8" providerId="ADAL" clId="{D5461541-D8C8-4F9E-8428-F01607FF2BD3}" dt="2022-11-16T18:06:50.022" v="5823" actId="20577"/>
          <ac:spMkLst>
            <pc:docMk/>
            <pc:sldMk cId="657428524" sldId="638"/>
            <ac:spMk id="101" creationId="{C9492476-9DDB-4A15-A12B-B53DA516EFE7}"/>
          </ac:spMkLst>
        </pc:spChg>
        <pc:spChg chg="mod">
          <ac:chgData name="Felipe Alfonso González De León" userId="42470b28-9650-4c4b-bc5b-cf57e5b05fa8" providerId="ADAL" clId="{D5461541-D8C8-4F9E-8428-F01607FF2BD3}" dt="2022-11-16T18:06:57.429" v="5829" actId="20577"/>
          <ac:spMkLst>
            <pc:docMk/>
            <pc:sldMk cId="657428524" sldId="638"/>
            <ac:spMk id="102" creationId="{B5843113-864E-4509-BDD9-AA041DDCB2C2}"/>
          </ac:spMkLst>
        </pc:spChg>
        <pc:spChg chg="mod">
          <ac:chgData name="Felipe Alfonso González De León" userId="42470b28-9650-4c4b-bc5b-cf57e5b05fa8" providerId="ADAL" clId="{D5461541-D8C8-4F9E-8428-F01607FF2BD3}" dt="2022-11-16T18:07:06.935" v="5835" actId="20577"/>
          <ac:spMkLst>
            <pc:docMk/>
            <pc:sldMk cId="657428524" sldId="638"/>
            <ac:spMk id="103" creationId="{F3354DE5-390C-41BD-8EC2-E1BFB4484738}"/>
          </ac:spMkLst>
        </pc:spChg>
        <pc:spChg chg="mod">
          <ac:chgData name="Felipe Alfonso González De León" userId="42470b28-9650-4c4b-bc5b-cf57e5b05fa8" providerId="ADAL" clId="{D5461541-D8C8-4F9E-8428-F01607FF2BD3}" dt="2022-11-16T18:07:13.542" v="5841" actId="20577"/>
          <ac:spMkLst>
            <pc:docMk/>
            <pc:sldMk cId="657428524" sldId="638"/>
            <ac:spMk id="104" creationId="{8A691418-E510-42C7-B22F-1B1C5C1F777C}"/>
          </ac:spMkLst>
        </pc:spChg>
        <pc:spChg chg="mod">
          <ac:chgData name="Felipe Alfonso González De León" userId="42470b28-9650-4c4b-bc5b-cf57e5b05fa8" providerId="ADAL" clId="{D5461541-D8C8-4F9E-8428-F01607FF2BD3}" dt="2022-11-16T18:07:28.437" v="5846" actId="20577"/>
          <ac:spMkLst>
            <pc:docMk/>
            <pc:sldMk cId="657428524" sldId="638"/>
            <ac:spMk id="105" creationId="{131EC4DD-A270-4040-A8F1-CDE7DE511341}"/>
          </ac:spMkLst>
        </pc:spChg>
        <pc:spChg chg="mod">
          <ac:chgData name="Felipe Alfonso González De León" userId="42470b28-9650-4c4b-bc5b-cf57e5b05fa8" providerId="ADAL" clId="{D5461541-D8C8-4F9E-8428-F01607FF2BD3}" dt="2022-11-16T18:07:32.198" v="5849" actId="20577"/>
          <ac:spMkLst>
            <pc:docMk/>
            <pc:sldMk cId="657428524" sldId="638"/>
            <ac:spMk id="106" creationId="{532C07F4-0C5D-4364-95B1-C1AEFB8FE725}"/>
          </ac:spMkLst>
        </pc:spChg>
        <pc:spChg chg="mod">
          <ac:chgData name="Felipe Alfonso González De León" userId="42470b28-9650-4c4b-bc5b-cf57e5b05fa8" providerId="ADAL" clId="{D5461541-D8C8-4F9E-8428-F01607FF2BD3}" dt="2022-11-16T18:07:39.959" v="5855" actId="20577"/>
          <ac:spMkLst>
            <pc:docMk/>
            <pc:sldMk cId="657428524" sldId="638"/>
            <ac:spMk id="107" creationId="{46996E0D-0D09-4249-9D61-A0CF98819A4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7:25:15.504" v="5615" actId="478"/>
          <ac:graphicFrameMkLst>
            <pc:docMk/>
            <pc:sldMk cId="657428524" sldId="638"/>
            <ac:graphicFrameMk id="7" creationId="{F36E0B9F-DDAE-4F67-9E4B-5184D43DA9D7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7:54:40.119" v="5682" actId="478"/>
          <ac:graphicFrameMkLst>
            <pc:docMk/>
            <pc:sldMk cId="657428524" sldId="638"/>
            <ac:graphicFrameMk id="10" creationId="{F36E0B9F-DDAE-4F67-9E4B-5184D43DA9D7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7:24:56.023" v="5611" actId="478"/>
          <ac:graphicFrameMkLst>
            <pc:docMk/>
            <pc:sldMk cId="657428524" sldId="638"/>
            <ac:graphicFrameMk id="11" creationId="{F36E0B9F-DDAE-4F67-9E4B-5184D43DA9D7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8:05:02.994" v="5774" actId="478"/>
          <ac:graphicFrameMkLst>
            <pc:docMk/>
            <pc:sldMk cId="657428524" sldId="638"/>
            <ac:graphicFrameMk id="19" creationId="{F36E0B9F-DDAE-4F67-9E4B-5184D43DA9D7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8:08:30.238" v="5858" actId="167"/>
          <ac:graphicFrameMkLst>
            <pc:docMk/>
            <pc:sldMk cId="657428524" sldId="638"/>
            <ac:graphicFrameMk id="20" creationId="{F36E0B9F-DDAE-4F67-9E4B-5184D43DA9D7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6T12:32:13.377" v="4592" actId="478"/>
          <ac:graphicFrameMkLst>
            <pc:docMk/>
            <pc:sldMk cId="657428524" sldId="638"/>
            <ac:graphicFrameMk id="49" creationId="{022E7EED-EEAF-4367-8C32-7BC2E037CA09}"/>
          </ac:graphicFrameMkLst>
        </pc:graphicFrame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" creationId="{6CBFAB5F-D6E3-4E4D-828A-C6A0E534ECB7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74" creationId="{97EC7C34-13C9-4AC9-AE76-6300678B7CB6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75" creationId="{D726B3D6-280C-49C2-A1F0-FC0ECED4A963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76" creationId="{380CA4CF-6475-43D7-8B90-F6B77262CE22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77" creationId="{DD3B9F1A-8279-42D7-8A14-F5C2C6F2857E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78" creationId="{1635CD89-24D0-4589-A484-B67D809F99EB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79" creationId="{E1C892BA-E9EE-4148-85D0-E0C46BFCB40C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0" creationId="{1F836C09-0E5F-49F8-B054-FBF0CA16C41B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1" creationId="{CF7B0DA6-A901-4FD0-BDC6-AA4623C21FC1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2" creationId="{2ED067FA-BE28-4BB3-87D3-7D154770FA12}"/>
          </ac:cxnSpMkLst>
        </pc:cxnChg>
        <pc:cxnChg chg="mod">
          <ac:chgData name="Felipe Alfonso González De León" userId="42470b28-9650-4c4b-bc5b-cf57e5b05fa8" providerId="ADAL" clId="{D5461541-D8C8-4F9E-8428-F01607FF2BD3}" dt="2022-11-16T12:37:02.503" v="4619" actId="1076"/>
          <ac:cxnSpMkLst>
            <pc:docMk/>
            <pc:sldMk cId="657428524" sldId="638"/>
            <ac:cxnSpMk id="83" creationId="{56E88B2D-78D7-408C-83E2-4A48D1C04FED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4" creationId="{95E9B953-8C46-4FDD-BE03-8A08FC78F755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5" creationId="{4CC8EFF9-0D24-4725-A13F-0B6F15524CBA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6" creationId="{3A11CCD8-D547-4671-BF16-13BF9BF0D2E2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7" creationId="{6172345E-73EE-4050-93D7-E7D52F911C6B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8" creationId="{9C41CD3C-86B7-4D50-AF91-BB7DCDFA212F}"/>
          </ac:cxnSpMkLst>
        </pc:cxnChg>
        <pc:cxnChg chg="mod">
          <ac:chgData name="Felipe Alfonso González De León" userId="42470b28-9650-4c4b-bc5b-cf57e5b05fa8" providerId="ADAL" clId="{D5461541-D8C8-4F9E-8428-F01607FF2BD3}" dt="2022-11-16T12:36:26.642" v="4617" actId="1076"/>
          <ac:cxnSpMkLst>
            <pc:docMk/>
            <pc:sldMk cId="657428524" sldId="638"/>
            <ac:cxnSpMk id="89" creationId="{977CC0C8-AC23-4F89-A92D-D3191EAD62E3}"/>
          </ac:cxnSpMkLst>
        </pc:cxnChg>
      </pc:sldChg>
      <pc:sldChg chg="modSp add del mod">
        <pc:chgData name="Felipe Alfonso González De León" userId="42470b28-9650-4c4b-bc5b-cf57e5b05fa8" providerId="ADAL" clId="{D5461541-D8C8-4F9E-8428-F01607FF2BD3}" dt="2022-11-15T19:13:48.910" v="2819" actId="47"/>
        <pc:sldMkLst>
          <pc:docMk/>
          <pc:sldMk cId="3577781231" sldId="639"/>
        </pc:sldMkLst>
        <pc:spChg chg="mod">
          <ac:chgData name="Felipe Alfonso González De León" userId="42470b28-9650-4c4b-bc5b-cf57e5b05fa8" providerId="ADAL" clId="{D5461541-D8C8-4F9E-8428-F01607FF2BD3}" dt="2022-11-14T13:03:18.514" v="21" actId="207"/>
          <ac:spMkLst>
            <pc:docMk/>
            <pc:sldMk cId="3577781231" sldId="639"/>
            <ac:spMk id="40" creationId="{00000000-0000-0000-0000-000000000000}"/>
          </ac:spMkLst>
        </pc:spChg>
      </pc:sldChg>
      <pc:sldChg chg="addSp delSp modSp add del mod ord">
        <pc:chgData name="Felipe Alfonso González De León" userId="42470b28-9650-4c4b-bc5b-cf57e5b05fa8" providerId="ADAL" clId="{D5461541-D8C8-4F9E-8428-F01607FF2BD3}" dt="2022-11-15T19:19:48.222" v="2871" actId="47"/>
        <pc:sldMkLst>
          <pc:docMk/>
          <pc:sldMk cId="4239948387" sldId="640"/>
        </pc:sldMkLst>
        <pc:spChg chg="mod">
          <ac:chgData name="Felipe Alfonso González De León" userId="42470b28-9650-4c4b-bc5b-cf57e5b05fa8" providerId="ADAL" clId="{D5461541-D8C8-4F9E-8428-F01607FF2BD3}" dt="2022-11-15T19:06:51.008" v="2764" actId="20577"/>
          <ac:spMkLst>
            <pc:docMk/>
            <pc:sldMk cId="4239948387" sldId="640"/>
            <ac:spMk id="20" creationId="{7FF36DBE-5054-4260-BC3C-8A38BFC82928}"/>
          </ac:spMkLst>
        </pc:spChg>
        <pc:spChg chg="mod">
          <ac:chgData name="Felipe Alfonso González De León" userId="42470b28-9650-4c4b-bc5b-cf57e5b05fa8" providerId="ADAL" clId="{D5461541-D8C8-4F9E-8428-F01607FF2BD3}" dt="2022-11-15T19:08:06.764" v="2779" actId="1076"/>
          <ac:spMkLst>
            <pc:docMk/>
            <pc:sldMk cId="4239948387" sldId="640"/>
            <ac:spMk id="24" creationId="{83DF959F-38F1-42E0-8F24-8E4F121A14C2}"/>
          </ac:spMkLst>
        </pc:spChg>
        <pc:spChg chg="mod">
          <ac:chgData name="Felipe Alfonso González De León" userId="42470b28-9650-4c4b-bc5b-cf57e5b05fa8" providerId="ADAL" clId="{D5461541-D8C8-4F9E-8428-F01607FF2BD3}" dt="2022-11-15T19:08:09.595" v="2780" actId="1076"/>
          <ac:spMkLst>
            <pc:docMk/>
            <pc:sldMk cId="4239948387" sldId="640"/>
            <ac:spMk id="25" creationId="{4D7B8871-00AF-44AA-B3B2-6CEB9C13F660}"/>
          </ac:spMkLst>
        </pc:spChg>
        <pc:graphicFrameChg chg="add mod">
          <ac:chgData name="Felipe Alfonso González De León" userId="42470b28-9650-4c4b-bc5b-cf57e5b05fa8" providerId="ADAL" clId="{D5461541-D8C8-4F9E-8428-F01607FF2BD3}" dt="2022-11-15T19:17:19.783" v="2848" actId="14100"/>
          <ac:graphicFrameMkLst>
            <pc:docMk/>
            <pc:sldMk cId="4239948387" sldId="640"/>
            <ac:graphicFrameMk id="4" creationId="{2253BA57-028A-A7BD-44D2-CAB482BAD767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5T19:05:16.662" v="2652" actId="478"/>
          <ac:graphicFrameMkLst>
            <pc:docMk/>
            <pc:sldMk cId="4239948387" sldId="640"/>
            <ac:graphicFrameMk id="15" creationId="{29EDEAF8-3D0E-4B6D-AFE0-8C18FC4BDBF0}"/>
          </ac:graphicFrameMkLst>
        </pc:graphicFrameChg>
      </pc:sldChg>
      <pc:sldChg chg="addSp delSp modSp add del mod ord delAnim">
        <pc:chgData name="Felipe Alfonso González De León" userId="42470b28-9650-4c4b-bc5b-cf57e5b05fa8" providerId="ADAL" clId="{D5461541-D8C8-4F9E-8428-F01607FF2BD3}" dt="2022-11-17T10:30:27.988" v="6032" actId="47"/>
        <pc:sldMkLst>
          <pc:docMk/>
          <pc:sldMk cId="1591755641" sldId="641"/>
        </pc:sldMkLst>
        <pc:spChg chg="mod">
          <ac:chgData name="Felipe Alfonso González De León" userId="42470b28-9650-4c4b-bc5b-cf57e5b05fa8" providerId="ADAL" clId="{D5461541-D8C8-4F9E-8428-F01607FF2BD3}" dt="2022-11-16T19:12:25.679" v="5984" actId="207"/>
          <ac:spMkLst>
            <pc:docMk/>
            <pc:sldMk cId="1591755641" sldId="641"/>
            <ac:spMk id="9" creationId="{33F3E218-46AB-19CC-94EE-D8358C7BD17D}"/>
          </ac:spMkLst>
        </pc:spChg>
        <pc:spChg chg="del">
          <ac:chgData name="Felipe Alfonso González De León" userId="42470b28-9650-4c4b-bc5b-cf57e5b05fa8" providerId="ADAL" clId="{D5461541-D8C8-4F9E-8428-F01607FF2BD3}" dt="2022-11-15T19:38:46.549" v="3151" actId="478"/>
          <ac:spMkLst>
            <pc:docMk/>
            <pc:sldMk cId="1591755641" sldId="641"/>
            <ac:spMk id="16" creationId="{75316B76-746E-4F20-AC81-0E8CBE56B262}"/>
          </ac:spMkLst>
        </pc:spChg>
        <pc:spChg chg="del">
          <ac:chgData name="Felipe Alfonso González De León" userId="42470b28-9650-4c4b-bc5b-cf57e5b05fa8" providerId="ADAL" clId="{D5461541-D8C8-4F9E-8428-F01607FF2BD3}" dt="2022-11-15T19:38:48.418" v="3152" actId="478"/>
          <ac:spMkLst>
            <pc:docMk/>
            <pc:sldMk cId="1591755641" sldId="641"/>
            <ac:spMk id="20" creationId="{7FF36DBE-5054-4260-BC3C-8A38BFC82928}"/>
          </ac:spMkLst>
        </pc:spChg>
        <pc:spChg chg="del">
          <ac:chgData name="Felipe Alfonso González De León" userId="42470b28-9650-4c4b-bc5b-cf57e5b05fa8" providerId="ADAL" clId="{D5461541-D8C8-4F9E-8428-F01607FF2BD3}" dt="2022-11-15T19:38:50.391" v="3154" actId="478"/>
          <ac:spMkLst>
            <pc:docMk/>
            <pc:sldMk cId="1591755641" sldId="641"/>
            <ac:spMk id="24" creationId="{83DF959F-38F1-42E0-8F24-8E4F121A14C2}"/>
          </ac:spMkLst>
        </pc:spChg>
        <pc:spChg chg="del">
          <ac:chgData name="Felipe Alfonso González De León" userId="42470b28-9650-4c4b-bc5b-cf57e5b05fa8" providerId="ADAL" clId="{D5461541-D8C8-4F9E-8428-F01607FF2BD3}" dt="2022-11-15T19:38:49.574" v="3153" actId="478"/>
          <ac:spMkLst>
            <pc:docMk/>
            <pc:sldMk cId="1591755641" sldId="641"/>
            <ac:spMk id="25" creationId="{4D7B8871-00AF-44AA-B3B2-6CEB9C13F660}"/>
          </ac:spMkLst>
        </pc:spChg>
        <pc:spChg chg="mod">
          <ac:chgData name="Felipe Alfonso González De León" userId="42470b28-9650-4c4b-bc5b-cf57e5b05fa8" providerId="ADAL" clId="{D5461541-D8C8-4F9E-8428-F01607FF2BD3}" dt="2022-11-16T14:38:51.154" v="5294" actId="20577"/>
          <ac:spMkLst>
            <pc:docMk/>
            <pc:sldMk cId="1591755641" sldId="641"/>
            <ac:spMk id="40" creationId="{00000000-0000-0000-0000-000000000000}"/>
          </ac:spMkLst>
        </pc:spChg>
        <pc:graphicFrameChg chg="add del mod">
          <ac:chgData name="Felipe Alfonso González De León" userId="42470b28-9650-4c4b-bc5b-cf57e5b05fa8" providerId="ADAL" clId="{D5461541-D8C8-4F9E-8428-F01607FF2BD3}" dt="2022-11-16T13:58:14.987" v="5255" actId="478"/>
          <ac:graphicFrameMkLst>
            <pc:docMk/>
            <pc:sldMk cId="1591755641" sldId="641"/>
            <ac:graphicFrameMk id="4" creationId="{A976092E-F684-9DB9-D83F-E124918D83EF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5:01:18.753" v="5473" actId="2085"/>
          <ac:graphicFrameMkLst>
            <pc:docMk/>
            <pc:sldMk cId="1591755641" sldId="641"/>
            <ac:graphicFrameMk id="7" creationId="{A976092E-F684-9DB9-D83F-E124918D83EF}"/>
          </ac:graphicFrameMkLst>
        </pc:graphicFrameChg>
      </pc:sldChg>
      <pc:sldChg chg="addSp delSp modSp del mod delAnim">
        <pc:chgData name="Felipe Alfonso González De León" userId="42470b28-9650-4c4b-bc5b-cf57e5b05fa8" providerId="ADAL" clId="{D5461541-D8C8-4F9E-8428-F01607FF2BD3}" dt="2022-11-15T16:30:31.365" v="2480" actId="47"/>
        <pc:sldMkLst>
          <pc:docMk/>
          <pc:sldMk cId="3663351417" sldId="641"/>
        </pc:sldMkLst>
        <pc:spChg chg="mod">
          <ac:chgData name="Felipe Alfonso González De León" userId="42470b28-9650-4c4b-bc5b-cf57e5b05fa8" providerId="ADAL" clId="{D5461541-D8C8-4F9E-8428-F01607FF2BD3}" dt="2022-11-14T17:39:52.478" v="2031" actId="1076"/>
          <ac:spMkLst>
            <pc:docMk/>
            <pc:sldMk cId="3663351417" sldId="641"/>
            <ac:spMk id="11" creationId="{63593DDA-4C79-4BDD-972F-E341DFEFF3D5}"/>
          </ac:spMkLst>
        </pc:spChg>
        <pc:spChg chg="mod">
          <ac:chgData name="Felipe Alfonso González De León" userId="42470b28-9650-4c4b-bc5b-cf57e5b05fa8" providerId="ADAL" clId="{D5461541-D8C8-4F9E-8428-F01607FF2BD3}" dt="2022-11-14T17:23:05.598" v="1588" actId="20577"/>
          <ac:spMkLst>
            <pc:docMk/>
            <pc:sldMk cId="3663351417" sldId="641"/>
            <ac:spMk id="17" creationId="{305C09A1-D912-487D-9869-6604701D6619}"/>
          </ac:spMkLst>
        </pc:spChg>
        <pc:spChg chg="mod">
          <ac:chgData name="Felipe Alfonso González De León" userId="42470b28-9650-4c4b-bc5b-cf57e5b05fa8" providerId="ADAL" clId="{D5461541-D8C8-4F9E-8428-F01607FF2BD3}" dt="2022-11-14T17:39:30.272" v="2030" actId="1076"/>
          <ac:spMkLst>
            <pc:docMk/>
            <pc:sldMk cId="3663351417" sldId="641"/>
            <ac:spMk id="21" creationId="{B179B74A-100A-44E7-AA45-729A32156787}"/>
          </ac:spMkLst>
        </pc:spChg>
        <pc:spChg chg="mod">
          <ac:chgData name="Felipe Alfonso González De León" userId="42470b28-9650-4c4b-bc5b-cf57e5b05fa8" providerId="ADAL" clId="{D5461541-D8C8-4F9E-8428-F01607FF2BD3}" dt="2022-11-14T17:26:07.611" v="1821" actId="20577"/>
          <ac:spMkLst>
            <pc:docMk/>
            <pc:sldMk cId="3663351417" sldId="641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D5461541-D8C8-4F9E-8428-F01607FF2BD3}" dt="2022-11-14T17:39:17.455" v="2027" actId="1076"/>
          <ac:graphicFrameMkLst>
            <pc:docMk/>
            <pc:sldMk cId="3663351417" sldId="641"/>
            <ac:graphicFrameMk id="3" creationId="{9D0A85BE-7544-416B-9A78-D560E1303655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4T17:39:26.397" v="2029" actId="167"/>
          <ac:graphicFrameMkLst>
            <pc:docMk/>
            <pc:sldMk cId="3663351417" sldId="641"/>
            <ac:graphicFrameMk id="4" creationId="{26B3C658-EF0C-4B92-A524-F9E8F103999C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4T17:28:16.521" v="1916" actId="478"/>
          <ac:graphicFrameMkLst>
            <pc:docMk/>
            <pc:sldMk cId="3663351417" sldId="641"/>
            <ac:graphicFrameMk id="15" creationId="{9D0A85BE-7544-416B-9A78-D560E1303655}"/>
          </ac:graphicFrameMkLst>
        </pc:graphicFrameChg>
        <pc:picChg chg="del">
          <ac:chgData name="Felipe Alfonso González De León" userId="42470b28-9650-4c4b-bc5b-cf57e5b05fa8" providerId="ADAL" clId="{D5461541-D8C8-4F9E-8428-F01607FF2BD3}" dt="2022-11-14T17:20:49.302" v="1426" actId="478"/>
          <ac:picMkLst>
            <pc:docMk/>
            <pc:sldMk cId="3663351417" sldId="641"/>
            <ac:picMk id="13" creationId="{6FEFBFDD-9860-4A0C-AAF7-F26372D0CAE5}"/>
          </ac:picMkLst>
        </pc:picChg>
      </pc:sldChg>
      <pc:sldChg chg="addSp delSp modSp add mod delAnim modAnim">
        <pc:chgData name="Felipe Alfonso González De León" userId="42470b28-9650-4c4b-bc5b-cf57e5b05fa8" providerId="ADAL" clId="{D5461541-D8C8-4F9E-8428-F01607FF2BD3}" dt="2022-11-16T19:11:47.349" v="5982"/>
        <pc:sldMkLst>
          <pc:docMk/>
          <pc:sldMk cId="768082847" sldId="642"/>
        </pc:sldMkLst>
        <pc:spChg chg="del">
          <ac:chgData name="Felipe Alfonso González De León" userId="42470b28-9650-4c4b-bc5b-cf57e5b05fa8" providerId="ADAL" clId="{D5461541-D8C8-4F9E-8428-F01607FF2BD3}" dt="2022-11-15T19:18:55.687" v="2858" actId="478"/>
          <ac:spMkLst>
            <pc:docMk/>
            <pc:sldMk cId="768082847" sldId="642"/>
            <ac:spMk id="7" creationId="{D7ACF993-E0A9-99CE-1E11-6D71DE619940}"/>
          </ac:spMkLst>
        </pc:spChg>
        <pc:spChg chg="mod">
          <ac:chgData name="Felipe Alfonso González De León" userId="42470b28-9650-4c4b-bc5b-cf57e5b05fa8" providerId="ADAL" clId="{D5461541-D8C8-4F9E-8428-F01607FF2BD3}" dt="2022-11-16T14:55:47.422" v="5342" actId="1076"/>
          <ac:spMkLst>
            <pc:docMk/>
            <pc:sldMk cId="768082847" sldId="642"/>
            <ac:spMk id="8" creationId="{AADC8DBC-5AF0-C39F-17D6-463F9D58C27D}"/>
          </ac:spMkLst>
        </pc:spChg>
        <pc:spChg chg="mod">
          <ac:chgData name="Felipe Alfonso González De León" userId="42470b28-9650-4c4b-bc5b-cf57e5b05fa8" providerId="ADAL" clId="{D5461541-D8C8-4F9E-8428-F01607FF2BD3}" dt="2022-11-16T14:56:10.544" v="5347" actId="20577"/>
          <ac:spMkLst>
            <pc:docMk/>
            <pc:sldMk cId="768082847" sldId="642"/>
            <ac:spMk id="9" creationId="{0F72534B-A8F6-5541-3649-6FC5F4E80A0F}"/>
          </ac:spMkLst>
        </pc:spChg>
        <pc:spChg chg="add mod">
          <ac:chgData name="Felipe Alfonso González De León" userId="42470b28-9650-4c4b-bc5b-cf57e5b05fa8" providerId="ADAL" clId="{D5461541-D8C8-4F9E-8428-F01607FF2BD3}" dt="2022-11-15T19:15:23.603" v="2836" actId="1076"/>
          <ac:spMkLst>
            <pc:docMk/>
            <pc:sldMk cId="768082847" sldId="642"/>
            <ac:spMk id="11" creationId="{26600B46-E59E-4A6A-E337-46A4A6115FF5}"/>
          </ac:spMkLst>
        </pc:spChg>
        <pc:spChg chg="del">
          <ac:chgData name="Felipe Alfonso González De León" userId="42470b28-9650-4c4b-bc5b-cf57e5b05fa8" providerId="ADAL" clId="{D5461541-D8C8-4F9E-8428-F01607FF2BD3}" dt="2022-11-15T19:15:27.518" v="2837" actId="478"/>
          <ac:spMkLst>
            <pc:docMk/>
            <pc:sldMk cId="768082847" sldId="642"/>
            <ac:spMk id="14" creationId="{917BC5EF-F4AB-4ECF-8DD3-B2936C270140}"/>
          </ac:spMkLst>
        </pc:spChg>
        <pc:spChg chg="add mod">
          <ac:chgData name="Felipe Alfonso González De León" userId="42470b28-9650-4c4b-bc5b-cf57e5b05fa8" providerId="ADAL" clId="{D5461541-D8C8-4F9E-8428-F01607FF2BD3}" dt="2022-11-16T14:53:51.050" v="5333" actId="1076"/>
          <ac:spMkLst>
            <pc:docMk/>
            <pc:sldMk cId="768082847" sldId="642"/>
            <ac:spMk id="15" creationId="{DC4EE2A2-7C39-5A93-443F-E30BE261A894}"/>
          </ac:spMkLst>
        </pc:spChg>
        <pc:spChg chg="add mod">
          <ac:chgData name="Felipe Alfonso González De León" userId="42470b28-9650-4c4b-bc5b-cf57e5b05fa8" providerId="ADAL" clId="{D5461541-D8C8-4F9E-8428-F01607FF2BD3}" dt="2022-11-16T14:53:52.258" v="5334" actId="1076"/>
          <ac:spMkLst>
            <pc:docMk/>
            <pc:sldMk cId="768082847" sldId="642"/>
            <ac:spMk id="16" creationId="{30CE4C1B-9546-9DC3-3AF1-0A40CC2919DC}"/>
          </ac:spMkLst>
        </pc:spChg>
        <pc:spChg chg="del">
          <ac:chgData name="Felipe Alfonso González De León" userId="42470b28-9650-4c4b-bc5b-cf57e5b05fa8" providerId="ADAL" clId="{D5461541-D8C8-4F9E-8428-F01607FF2BD3}" dt="2022-11-15T19:15:02.429" v="2834" actId="478"/>
          <ac:spMkLst>
            <pc:docMk/>
            <pc:sldMk cId="768082847" sldId="642"/>
            <ac:spMk id="17" creationId="{D1D837C0-0115-4D01-899D-B8925746FD1B}"/>
          </ac:spMkLst>
        </pc:spChg>
        <pc:spChg chg="add mod">
          <ac:chgData name="Felipe Alfonso González De León" userId="42470b28-9650-4c4b-bc5b-cf57e5b05fa8" providerId="ADAL" clId="{D5461541-D8C8-4F9E-8428-F01607FF2BD3}" dt="2022-11-15T19:15:51.691" v="2841" actId="1076"/>
          <ac:spMkLst>
            <pc:docMk/>
            <pc:sldMk cId="768082847" sldId="642"/>
            <ac:spMk id="18" creationId="{0AC52676-EF58-5C53-82DD-BAE7B5CB7183}"/>
          </ac:spMkLst>
        </pc:spChg>
        <pc:spChg chg="del mod">
          <ac:chgData name="Felipe Alfonso González De León" userId="42470b28-9650-4c4b-bc5b-cf57e5b05fa8" providerId="ADAL" clId="{D5461541-D8C8-4F9E-8428-F01607FF2BD3}" dt="2022-11-15T19:14:58.237" v="2831" actId="478"/>
          <ac:spMkLst>
            <pc:docMk/>
            <pc:sldMk cId="768082847" sldId="642"/>
            <ac:spMk id="19" creationId="{D890B4FE-23AA-4A80-B32E-CFC0A7AD37D8}"/>
          </ac:spMkLst>
        </pc:spChg>
        <pc:spChg chg="del">
          <ac:chgData name="Felipe Alfonso González De León" userId="42470b28-9650-4c4b-bc5b-cf57e5b05fa8" providerId="ADAL" clId="{D5461541-D8C8-4F9E-8428-F01607FF2BD3}" dt="2022-11-15T19:14:59.694" v="2832" actId="478"/>
          <ac:spMkLst>
            <pc:docMk/>
            <pc:sldMk cId="768082847" sldId="642"/>
            <ac:spMk id="21" creationId="{CBB434EE-23C9-49A8-8890-CE0301A823A6}"/>
          </ac:spMkLst>
        </pc:spChg>
        <pc:spChg chg="del">
          <ac:chgData name="Felipe Alfonso González De León" userId="42470b28-9650-4c4b-bc5b-cf57e5b05fa8" providerId="ADAL" clId="{D5461541-D8C8-4F9E-8428-F01607FF2BD3}" dt="2022-11-15T19:15:00.461" v="2833" actId="478"/>
          <ac:spMkLst>
            <pc:docMk/>
            <pc:sldMk cId="768082847" sldId="642"/>
            <ac:spMk id="22" creationId="{8053C26A-6D88-4D89-9C98-58E8ECCE4787}"/>
          </ac:spMkLst>
        </pc:spChg>
        <pc:spChg chg="add mod">
          <ac:chgData name="Felipe Alfonso González De León" userId="42470b28-9650-4c4b-bc5b-cf57e5b05fa8" providerId="ADAL" clId="{D5461541-D8C8-4F9E-8428-F01607FF2BD3}" dt="2022-11-15T19:19:13.591" v="2870" actId="20577"/>
          <ac:spMkLst>
            <pc:docMk/>
            <pc:sldMk cId="768082847" sldId="642"/>
            <ac:spMk id="24" creationId="{F9848699-430A-E6DD-7EE1-F1E9AD7599EC}"/>
          </ac:spMkLst>
        </pc:spChg>
        <pc:spChg chg="mod">
          <ac:chgData name="Felipe Alfonso González De León" userId="42470b28-9650-4c4b-bc5b-cf57e5b05fa8" providerId="ADAL" clId="{D5461541-D8C8-4F9E-8428-F01607FF2BD3}" dt="2022-11-16T14:51:30.184" v="5327" actId="207"/>
          <ac:spMkLst>
            <pc:docMk/>
            <pc:sldMk cId="768082847" sldId="642"/>
            <ac:spMk id="40" creationId="{00000000-0000-0000-0000-000000000000}"/>
          </ac:spMkLst>
        </pc:spChg>
        <pc:graphicFrameChg chg="del">
          <ac:chgData name="Felipe Alfonso González De León" userId="42470b28-9650-4c4b-bc5b-cf57e5b05fa8" providerId="ADAL" clId="{D5461541-D8C8-4F9E-8428-F01607FF2BD3}" dt="2022-11-15T19:17:30.101" v="2849" actId="478"/>
          <ac:graphicFrameMkLst>
            <pc:docMk/>
            <pc:sldMk cId="768082847" sldId="642"/>
            <ac:graphicFrameMk id="4" creationId="{53F79D80-72B9-165A-A44A-268B6666C786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4:54:02.656" v="5335"/>
          <ac:graphicFrameMkLst>
            <pc:docMk/>
            <pc:sldMk cId="768082847" sldId="642"/>
            <ac:graphicFrameMk id="4" creationId="{94C30B40-C803-4B00-9979-6AC4D76035C4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9:05:37.335" v="5975" actId="167"/>
          <ac:graphicFrameMkLst>
            <pc:docMk/>
            <pc:sldMk cId="768082847" sldId="642"/>
            <ac:graphicFrameMk id="7" creationId="{2253BA57-028A-A7BD-44D2-CAB482BAD767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4:51:57.406" v="5328" actId="478"/>
          <ac:graphicFrameMkLst>
            <pc:docMk/>
            <pc:sldMk cId="768082847" sldId="642"/>
            <ac:graphicFrameMk id="10" creationId="{025E2C1B-D986-BE57-E8AD-ABA9EDB24858}"/>
          </ac:graphicFrameMkLst>
        </pc:graphicFrameChg>
        <pc:graphicFrameChg chg="add del mod">
          <ac:chgData name="Felipe Alfonso González De León" userId="42470b28-9650-4c4b-bc5b-cf57e5b05fa8" providerId="ADAL" clId="{D5461541-D8C8-4F9E-8428-F01607FF2BD3}" dt="2022-11-16T14:54:53.918" v="5336" actId="478"/>
          <ac:graphicFrameMkLst>
            <pc:docMk/>
            <pc:sldMk cId="768082847" sldId="642"/>
            <ac:graphicFrameMk id="20" creationId="{289A7CC1-3517-270A-13B4-73E10745F1A3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5T19:14:56.757" v="2829" actId="478"/>
          <ac:graphicFrameMkLst>
            <pc:docMk/>
            <pc:sldMk cId="768082847" sldId="642"/>
            <ac:graphicFrameMk id="23" creationId="{180F5588-91C1-44B3-8CB1-30A3ACBB5961}"/>
          </ac:graphicFrameMkLst>
        </pc:graphicFrameChg>
      </pc:sldChg>
      <pc:sldChg chg="addSp delSp modSp add mod">
        <pc:chgData name="Felipe Alfonso González De León" userId="42470b28-9650-4c4b-bc5b-cf57e5b05fa8" providerId="ADAL" clId="{D5461541-D8C8-4F9E-8428-F01607FF2BD3}" dt="2022-11-16T15:00:28.548" v="5463" actId="478"/>
        <pc:sldMkLst>
          <pc:docMk/>
          <pc:sldMk cId="685824308" sldId="643"/>
        </pc:sldMkLst>
        <pc:spChg chg="add del mod">
          <ac:chgData name="Felipe Alfonso González De León" userId="42470b28-9650-4c4b-bc5b-cf57e5b05fa8" providerId="ADAL" clId="{D5461541-D8C8-4F9E-8428-F01607FF2BD3}" dt="2022-11-16T15:00:28.548" v="5463" actId="478"/>
          <ac:spMkLst>
            <pc:docMk/>
            <pc:sldMk cId="685824308" sldId="643"/>
            <ac:spMk id="8" creationId="{960CA589-0F21-6AD6-823D-D5BF43168E38}"/>
          </ac:spMkLst>
        </pc:spChg>
        <pc:spChg chg="mod">
          <ac:chgData name="Felipe Alfonso González De León" userId="42470b28-9650-4c4b-bc5b-cf57e5b05fa8" providerId="ADAL" clId="{D5461541-D8C8-4F9E-8428-F01607FF2BD3}" dt="2022-11-16T14:57:35.569" v="5348" actId="207"/>
          <ac:spMkLst>
            <pc:docMk/>
            <pc:sldMk cId="685824308" sldId="643"/>
            <ac:spMk id="40" creationId="{00000000-0000-0000-0000-000000000000}"/>
          </ac:spMkLst>
        </pc:spChg>
        <pc:graphicFrameChg chg="del">
          <ac:chgData name="Felipe Alfonso González De León" userId="42470b28-9650-4c4b-bc5b-cf57e5b05fa8" providerId="ADAL" clId="{D5461541-D8C8-4F9E-8428-F01607FF2BD3}" dt="2022-11-16T11:15:44.682" v="3296" actId="478"/>
          <ac:graphicFrameMkLst>
            <pc:docMk/>
            <pc:sldMk cId="685824308" sldId="643"/>
            <ac:graphicFrameMk id="4" creationId="{A976092E-F684-9DB9-D83F-E124918D83EF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1:24:15.119" v="4368" actId="14100"/>
          <ac:graphicFrameMkLst>
            <pc:docMk/>
            <pc:sldMk cId="685824308" sldId="643"/>
            <ac:graphicFrameMk id="7" creationId="{660892FD-88F5-4433-8871-ED251B94B4DB}"/>
          </ac:graphicFrameMkLst>
        </pc:graphicFrameChg>
      </pc:sldChg>
      <pc:sldChg chg="modSp del mod">
        <pc:chgData name="Felipe Alfonso González De León" userId="42470b28-9650-4c4b-bc5b-cf57e5b05fa8" providerId="ADAL" clId="{D5461541-D8C8-4F9E-8428-F01607FF2BD3}" dt="2022-11-14T17:23:37.820" v="1594" actId="47"/>
        <pc:sldMkLst>
          <pc:docMk/>
          <pc:sldMk cId="2291285535" sldId="643"/>
        </pc:sldMkLst>
        <pc:spChg chg="mod">
          <ac:chgData name="Felipe Alfonso González De León" userId="42470b28-9650-4c4b-bc5b-cf57e5b05fa8" providerId="ADAL" clId="{D5461541-D8C8-4F9E-8428-F01607FF2BD3}" dt="2022-11-14T13:02:42.563" v="13" actId="207"/>
          <ac:spMkLst>
            <pc:docMk/>
            <pc:sldMk cId="2291285535" sldId="643"/>
            <ac:spMk id="40" creationId="{00000000-0000-0000-0000-000000000000}"/>
          </ac:spMkLst>
        </pc:spChg>
      </pc:sldChg>
      <pc:sldChg chg="delSp modSp add mod">
        <pc:chgData name="Felipe Alfonso González De León" userId="42470b28-9650-4c4b-bc5b-cf57e5b05fa8" providerId="ADAL" clId="{D5461541-D8C8-4F9E-8428-F01607FF2BD3}" dt="2022-11-16T13:41:45.350" v="5010" actId="20577"/>
        <pc:sldMkLst>
          <pc:docMk/>
          <pc:sldMk cId="1076706272" sldId="644"/>
        </pc:sldMkLst>
        <pc:spChg chg="del">
          <ac:chgData name="Felipe Alfonso González De León" userId="42470b28-9650-4c4b-bc5b-cf57e5b05fa8" providerId="ADAL" clId="{D5461541-D8C8-4F9E-8428-F01607FF2BD3}" dt="2022-11-16T13:41:36.726" v="4979" actId="478"/>
          <ac:spMkLst>
            <pc:docMk/>
            <pc:sldMk cId="1076706272" sldId="644"/>
            <ac:spMk id="14" creationId="{A46B9881-29A3-4DD6-AFF3-816537876EAF}"/>
          </ac:spMkLst>
        </pc:spChg>
        <pc:spChg chg="mod">
          <ac:chgData name="Felipe Alfonso González De León" userId="42470b28-9650-4c4b-bc5b-cf57e5b05fa8" providerId="ADAL" clId="{D5461541-D8C8-4F9E-8428-F01607FF2BD3}" dt="2022-11-16T13:41:45.350" v="5010" actId="20577"/>
          <ac:spMkLst>
            <pc:docMk/>
            <pc:sldMk cId="1076706272" sldId="644"/>
            <ac:spMk id="40" creationId="{00000000-0000-0000-0000-000000000000}"/>
          </ac:spMkLst>
        </pc:spChg>
        <pc:graphicFrameChg chg="del">
          <ac:chgData name="Felipe Alfonso González De León" userId="42470b28-9650-4c4b-bc5b-cf57e5b05fa8" providerId="ADAL" clId="{D5461541-D8C8-4F9E-8428-F01607FF2BD3}" dt="2022-11-16T13:41:35.424" v="4978" actId="478"/>
          <ac:graphicFrameMkLst>
            <pc:docMk/>
            <pc:sldMk cId="1076706272" sldId="644"/>
            <ac:graphicFrameMk id="4" creationId="{DE43EF61-E313-4BD8-A28B-1F79604B9668}"/>
          </ac:graphicFrameMkLst>
        </pc:graphicFrameChg>
      </pc:sldChg>
      <pc:sldChg chg="addSp delSp modSp add mod">
        <pc:chgData name="Felipe Alfonso González De León" userId="42470b28-9650-4c4b-bc5b-cf57e5b05fa8" providerId="ADAL" clId="{D5461541-D8C8-4F9E-8428-F01607FF2BD3}" dt="2022-11-16T13:45:03.845" v="5252" actId="20577"/>
        <pc:sldMkLst>
          <pc:docMk/>
          <pc:sldMk cId="3097284006" sldId="645"/>
        </pc:sldMkLst>
        <pc:spChg chg="del">
          <ac:chgData name="Felipe Alfonso González De León" userId="42470b28-9650-4c4b-bc5b-cf57e5b05fa8" providerId="ADAL" clId="{D5461541-D8C8-4F9E-8428-F01607FF2BD3}" dt="2022-11-16T13:41:56.021" v="5036" actId="478"/>
          <ac:spMkLst>
            <pc:docMk/>
            <pc:sldMk cId="3097284006" sldId="645"/>
            <ac:spMk id="14" creationId="{A46B9881-29A3-4DD6-AFF3-816537876EAF}"/>
          </ac:spMkLst>
        </pc:spChg>
        <pc:spChg chg="mod">
          <ac:chgData name="Felipe Alfonso González De León" userId="42470b28-9650-4c4b-bc5b-cf57e5b05fa8" providerId="ADAL" clId="{D5461541-D8C8-4F9E-8428-F01607FF2BD3}" dt="2022-11-16T13:45:03.845" v="5252" actId="20577"/>
          <ac:spMkLst>
            <pc:docMk/>
            <pc:sldMk cId="3097284006" sldId="645"/>
            <ac:spMk id="40" creationId="{00000000-0000-0000-0000-000000000000}"/>
          </ac:spMkLst>
        </pc:spChg>
        <pc:graphicFrameChg chg="add mod">
          <ac:chgData name="Felipe Alfonso González De León" userId="42470b28-9650-4c4b-bc5b-cf57e5b05fa8" providerId="ADAL" clId="{D5461541-D8C8-4F9E-8428-F01607FF2BD3}" dt="2022-11-16T13:43:21.331" v="5048" actId="14100"/>
          <ac:graphicFrameMkLst>
            <pc:docMk/>
            <pc:sldMk cId="3097284006" sldId="645"/>
            <ac:graphicFrameMk id="3" creationId="{F31EE0DF-2794-BA1F-2BBE-28A79CE1A0FA}"/>
          </ac:graphicFrameMkLst>
        </pc:graphicFrameChg>
        <pc:graphicFrameChg chg="del">
          <ac:chgData name="Felipe Alfonso González De León" userId="42470b28-9650-4c4b-bc5b-cf57e5b05fa8" providerId="ADAL" clId="{D5461541-D8C8-4F9E-8428-F01607FF2BD3}" dt="2022-11-16T13:41:54.587" v="5035" actId="478"/>
          <ac:graphicFrameMkLst>
            <pc:docMk/>
            <pc:sldMk cId="3097284006" sldId="645"/>
            <ac:graphicFrameMk id="4" creationId="{DE43EF61-E313-4BD8-A28B-1F79604B9668}"/>
          </ac:graphicFrameMkLst>
        </pc:graphicFrameChg>
        <pc:graphicFrameChg chg="add mod">
          <ac:chgData name="Felipe Alfonso González De León" userId="42470b28-9650-4c4b-bc5b-cf57e5b05fa8" providerId="ADAL" clId="{D5461541-D8C8-4F9E-8428-F01607FF2BD3}" dt="2022-11-16T13:43:11.500" v="5046" actId="1076"/>
          <ac:graphicFrameMkLst>
            <pc:docMk/>
            <pc:sldMk cId="3097284006" sldId="645"/>
            <ac:graphicFrameMk id="9" creationId="{AE59A645-C674-8953-8752-50496C4DCCEB}"/>
          </ac:graphicFrameMkLst>
        </pc:graphicFrameChg>
      </pc:sldChg>
      <pc:sldChg chg="add del">
        <pc:chgData name="Felipe Alfonso González De León" userId="42470b28-9650-4c4b-bc5b-cf57e5b05fa8" providerId="ADAL" clId="{D5461541-D8C8-4F9E-8428-F01607FF2BD3}" dt="2022-11-16T17:28:19.901" v="5635" actId="47"/>
        <pc:sldMkLst>
          <pc:docMk/>
          <pc:sldMk cId="73550175" sldId="646"/>
        </pc:sldMkLst>
      </pc:sldChg>
      <pc:sldChg chg="addSp modSp mod">
        <pc:chgData name="Felipe Alfonso González De León" userId="42470b28-9650-4c4b-bc5b-cf57e5b05fa8" providerId="ADAL" clId="{D5461541-D8C8-4F9E-8428-F01607FF2BD3}" dt="2022-11-17T10:18:28.213" v="5993" actId="2085"/>
        <pc:sldMkLst>
          <pc:docMk/>
          <pc:sldMk cId="3457027484" sldId="647"/>
        </pc:sldMkLst>
        <pc:graphicFrameChg chg="add mod">
          <ac:chgData name="Felipe Alfonso González De León" userId="42470b28-9650-4c4b-bc5b-cf57e5b05fa8" providerId="ADAL" clId="{D5461541-D8C8-4F9E-8428-F01607FF2BD3}" dt="2022-11-17T10:18:28.213" v="5993" actId="2085"/>
          <ac:graphicFrameMkLst>
            <pc:docMk/>
            <pc:sldMk cId="3457027484" sldId="647"/>
            <ac:graphicFrameMk id="4" creationId="{A3AD9B9E-E04F-57AD-37B8-1E581F2E53A9}"/>
          </ac:graphicFrameMkLst>
        </pc:graphicFrameChg>
      </pc:sldChg>
    </pc:docChg>
  </pc:docChgLst>
  <pc:docChgLst>
    <pc:chgData name="Mayte Ledo Turiel" userId="f8064fba-4ab2-4542-a5fd-803c069b288e" providerId="ADAL" clId="{91BECE27-DE6C-4C30-B5B8-E3C0C1AA2E1A}"/>
    <pc:docChg chg="undo custSel addSld delSld modSld sldOrd">
      <pc:chgData name="Mayte Ledo Turiel" userId="f8064fba-4ab2-4542-a5fd-803c069b288e" providerId="ADAL" clId="{91BECE27-DE6C-4C30-B5B8-E3C0C1AA2E1A}" dt="2022-11-17T10:51:58.389" v="4862"/>
      <pc:docMkLst>
        <pc:docMk/>
      </pc:docMkLst>
      <pc:sldChg chg="modSp mod modAnim">
        <pc:chgData name="Mayte Ledo Turiel" userId="f8064fba-4ab2-4542-a5fd-803c069b288e" providerId="ADAL" clId="{91BECE27-DE6C-4C30-B5B8-E3C0C1AA2E1A}" dt="2022-11-17T10:36:10.514" v="4847" actId="20577"/>
        <pc:sldMkLst>
          <pc:docMk/>
          <pc:sldMk cId="1950310621" sldId="323"/>
        </pc:sldMkLst>
        <pc:spChg chg="mod">
          <ac:chgData name="Mayte Ledo Turiel" userId="f8064fba-4ab2-4542-a5fd-803c069b288e" providerId="ADAL" clId="{91BECE27-DE6C-4C30-B5B8-E3C0C1AA2E1A}" dt="2022-11-17T10:36:10.514" v="4847" actId="20577"/>
          <ac:spMkLst>
            <pc:docMk/>
            <pc:sldMk cId="1950310621" sldId="323"/>
            <ac:spMk id="13" creationId="{F9AF5B1D-FBFD-4278-B53E-E81ADE487A65}"/>
          </ac:spMkLst>
        </pc:spChg>
        <pc:spChg chg="mod">
          <ac:chgData name="Mayte Ledo Turiel" userId="f8064fba-4ab2-4542-a5fd-803c069b288e" providerId="ADAL" clId="{91BECE27-DE6C-4C30-B5B8-E3C0C1AA2E1A}" dt="2022-11-17T10:35:47.293" v="4842" actId="1076"/>
          <ac:spMkLst>
            <pc:docMk/>
            <pc:sldMk cId="1950310621" sldId="323"/>
            <ac:spMk id="21" creationId="{00000000-0000-0000-0000-000000000000}"/>
          </ac:spMkLst>
        </pc:spChg>
        <pc:cxnChg chg="mod">
          <ac:chgData name="Mayte Ledo Turiel" userId="f8064fba-4ab2-4542-a5fd-803c069b288e" providerId="ADAL" clId="{91BECE27-DE6C-4C30-B5B8-E3C0C1AA2E1A}" dt="2022-11-17T10:35:44.701" v="4841" actId="14100"/>
          <ac:cxnSpMkLst>
            <pc:docMk/>
            <pc:sldMk cId="1950310621" sldId="323"/>
            <ac:cxnSpMk id="20" creationId="{00000000-0000-0000-0000-000000000000}"/>
          </ac:cxnSpMkLst>
        </pc:cxnChg>
      </pc:sldChg>
      <pc:sldChg chg="modSp mod">
        <pc:chgData name="Mayte Ledo Turiel" userId="f8064fba-4ab2-4542-a5fd-803c069b288e" providerId="ADAL" clId="{91BECE27-DE6C-4C30-B5B8-E3C0C1AA2E1A}" dt="2022-11-16T16:33:22.280" v="2976" actId="20577"/>
        <pc:sldMkLst>
          <pc:docMk/>
          <pc:sldMk cId="1858967666" sldId="526"/>
        </pc:sldMkLst>
        <pc:spChg chg="mod">
          <ac:chgData name="Mayte Ledo Turiel" userId="f8064fba-4ab2-4542-a5fd-803c069b288e" providerId="ADAL" clId="{91BECE27-DE6C-4C30-B5B8-E3C0C1AA2E1A}" dt="2022-11-16T16:33:22.280" v="2976" actId="20577"/>
          <ac:spMkLst>
            <pc:docMk/>
            <pc:sldMk cId="1858967666" sldId="526"/>
            <ac:spMk id="16" creationId="{E54099F4-04B0-4FD7-A4CC-96D954EF12D2}"/>
          </ac:spMkLst>
        </pc:spChg>
        <pc:spChg chg="mod">
          <ac:chgData name="Mayte Ledo Turiel" userId="f8064fba-4ab2-4542-a5fd-803c069b288e" providerId="ADAL" clId="{91BECE27-DE6C-4C30-B5B8-E3C0C1AA2E1A}" dt="2022-11-16T14:34:57.082" v="403" actId="20577"/>
          <ac:spMkLst>
            <pc:docMk/>
            <pc:sldMk cId="1858967666" sldId="526"/>
            <ac:spMk id="19" creationId="{62628D9A-728A-4933-B40E-EC89B9C989FD}"/>
          </ac:spMkLst>
        </pc:spChg>
        <pc:spChg chg="mod">
          <ac:chgData name="Mayte Ledo Turiel" userId="f8064fba-4ab2-4542-a5fd-803c069b288e" providerId="ADAL" clId="{91BECE27-DE6C-4C30-B5B8-E3C0C1AA2E1A}" dt="2022-11-16T16:33:17.519" v="2974" actId="20577"/>
          <ac:spMkLst>
            <pc:docMk/>
            <pc:sldMk cId="1858967666" sldId="526"/>
            <ac:spMk id="40" creationId="{00000000-0000-0000-0000-000000000000}"/>
          </ac:spMkLst>
        </pc:spChg>
      </pc:sldChg>
      <pc:sldChg chg="addSp delSp modSp mod">
        <pc:chgData name="Mayte Ledo Turiel" userId="f8064fba-4ab2-4542-a5fd-803c069b288e" providerId="ADAL" clId="{91BECE27-DE6C-4C30-B5B8-E3C0C1AA2E1A}" dt="2022-11-16T16:52:22.698" v="3019" actId="166"/>
        <pc:sldMkLst>
          <pc:docMk/>
          <pc:sldMk cId="2428637275" sldId="560"/>
        </pc:sldMkLst>
        <pc:spChg chg="ord">
          <ac:chgData name="Mayte Ledo Turiel" userId="f8064fba-4ab2-4542-a5fd-803c069b288e" providerId="ADAL" clId="{91BECE27-DE6C-4C30-B5B8-E3C0C1AA2E1A}" dt="2022-11-16T16:52:22.698" v="3019" actId="166"/>
          <ac:spMkLst>
            <pc:docMk/>
            <pc:sldMk cId="2428637275" sldId="560"/>
            <ac:spMk id="4" creationId="{902BF974-A0C2-4ED6-BBAF-2849FEE0BB2E}"/>
          </ac:spMkLst>
        </pc:spChg>
        <pc:spChg chg="add mod">
          <ac:chgData name="Mayte Ledo Turiel" userId="f8064fba-4ab2-4542-a5fd-803c069b288e" providerId="ADAL" clId="{91BECE27-DE6C-4C30-B5B8-E3C0C1AA2E1A}" dt="2022-11-16T13:47:27.288" v="59" actId="13926"/>
          <ac:spMkLst>
            <pc:docMk/>
            <pc:sldMk cId="2428637275" sldId="560"/>
            <ac:spMk id="7" creationId="{AEC95982-3717-285A-D921-BFFEB48499A0}"/>
          </ac:spMkLst>
        </pc:spChg>
        <pc:picChg chg="add del">
          <ac:chgData name="Mayte Ledo Turiel" userId="f8064fba-4ab2-4542-a5fd-803c069b288e" providerId="ADAL" clId="{91BECE27-DE6C-4C30-B5B8-E3C0C1AA2E1A}" dt="2022-11-16T13:47:15.349" v="44" actId="478"/>
          <ac:picMkLst>
            <pc:docMk/>
            <pc:sldMk cId="2428637275" sldId="560"/>
            <ac:picMk id="5" creationId="{EC3FB775-5423-833E-B7F2-923066474816}"/>
          </ac:picMkLst>
        </pc:picChg>
        <pc:cxnChg chg="ord">
          <ac:chgData name="Mayte Ledo Turiel" userId="f8064fba-4ab2-4542-a5fd-803c069b288e" providerId="ADAL" clId="{91BECE27-DE6C-4C30-B5B8-E3C0C1AA2E1A}" dt="2022-11-16T16:52:22.698" v="3019" actId="166"/>
          <ac:cxnSpMkLst>
            <pc:docMk/>
            <pc:sldMk cId="2428637275" sldId="560"/>
            <ac:cxnSpMk id="6" creationId="{814A7D99-3FF2-4E8A-983D-214F45E20243}"/>
          </ac:cxnSpMkLst>
        </pc:cxnChg>
      </pc:sldChg>
      <pc:sldChg chg="addSp delSp modSp del mod">
        <pc:chgData name="Mayte Ledo Turiel" userId="f8064fba-4ab2-4542-a5fd-803c069b288e" providerId="ADAL" clId="{91BECE27-DE6C-4C30-B5B8-E3C0C1AA2E1A}" dt="2022-11-17T10:23:01.462" v="4269" actId="47"/>
        <pc:sldMkLst>
          <pc:docMk/>
          <pc:sldMk cId="3655241422" sldId="575"/>
        </pc:sldMkLst>
        <pc:spChg chg="add del mod">
          <ac:chgData name="Mayte Ledo Turiel" userId="f8064fba-4ab2-4542-a5fd-803c069b288e" providerId="ADAL" clId="{91BECE27-DE6C-4C30-B5B8-E3C0C1AA2E1A}" dt="2022-11-16T14:59:33.781" v="2392"/>
          <ac:spMkLst>
            <pc:docMk/>
            <pc:sldMk cId="3655241422" sldId="575"/>
            <ac:spMk id="5" creationId="{27F6B298-8EEA-C7B6-6D9B-3FFC524285D6}"/>
          </ac:spMkLst>
        </pc:spChg>
        <pc:spChg chg="mod">
          <ac:chgData name="Mayte Ledo Turiel" userId="f8064fba-4ab2-4542-a5fd-803c069b288e" providerId="ADAL" clId="{91BECE27-DE6C-4C30-B5B8-E3C0C1AA2E1A}" dt="2022-11-16T14:59:14.439" v="2319" actId="207"/>
          <ac:spMkLst>
            <pc:docMk/>
            <pc:sldMk cId="3655241422" sldId="575"/>
            <ac:spMk id="40" creationId="{00000000-0000-0000-0000-000000000000}"/>
          </ac:spMkLst>
        </pc:spChg>
      </pc:sldChg>
      <pc:sldChg chg="modSp mod">
        <pc:chgData name="Mayte Ledo Turiel" userId="f8064fba-4ab2-4542-a5fd-803c069b288e" providerId="ADAL" clId="{91BECE27-DE6C-4C30-B5B8-E3C0C1AA2E1A}" dt="2022-11-16T14:46:44.255" v="1779" actId="207"/>
        <pc:sldMkLst>
          <pc:docMk/>
          <pc:sldMk cId="1868878651" sldId="600"/>
        </pc:sldMkLst>
        <pc:spChg chg="mod">
          <ac:chgData name="Mayte Ledo Turiel" userId="f8064fba-4ab2-4542-a5fd-803c069b288e" providerId="ADAL" clId="{91BECE27-DE6C-4C30-B5B8-E3C0C1AA2E1A}" dt="2022-11-16T14:46:44.255" v="1779" actId="207"/>
          <ac:spMkLst>
            <pc:docMk/>
            <pc:sldMk cId="1868878651" sldId="600"/>
            <ac:spMk id="40" creationId="{00000000-0000-0000-0000-000000000000}"/>
          </ac:spMkLst>
        </pc:spChg>
      </pc:sldChg>
      <pc:sldChg chg="modSp mod">
        <pc:chgData name="Mayte Ledo Turiel" userId="f8064fba-4ab2-4542-a5fd-803c069b288e" providerId="ADAL" clId="{91BECE27-DE6C-4C30-B5B8-E3C0C1AA2E1A}" dt="2022-11-16T16:45:06.331" v="2998" actId="1076"/>
        <pc:sldMkLst>
          <pc:docMk/>
          <pc:sldMk cId="4010407470" sldId="603"/>
        </pc:sldMkLst>
        <pc:spChg chg="mod">
          <ac:chgData name="Mayte Ledo Turiel" userId="f8064fba-4ab2-4542-a5fd-803c069b288e" providerId="ADAL" clId="{91BECE27-DE6C-4C30-B5B8-E3C0C1AA2E1A}" dt="2022-11-16T16:45:06.331" v="2998" actId="1076"/>
          <ac:spMkLst>
            <pc:docMk/>
            <pc:sldMk cId="4010407470" sldId="603"/>
            <ac:spMk id="24" creationId="{3287EF8F-4047-49C7-B4AC-882F098381EA}"/>
          </ac:spMkLst>
        </pc:spChg>
        <pc:spChg chg="mod">
          <ac:chgData name="Mayte Ledo Turiel" userId="f8064fba-4ab2-4542-a5fd-803c069b288e" providerId="ADAL" clId="{91BECE27-DE6C-4C30-B5B8-E3C0C1AA2E1A}" dt="2022-11-16T14:36:26.052" v="735" actId="20577"/>
          <ac:spMkLst>
            <pc:docMk/>
            <pc:sldMk cId="4010407470" sldId="603"/>
            <ac:spMk id="40" creationId="{00000000-0000-0000-0000-000000000000}"/>
          </ac:spMkLst>
        </pc:spChg>
      </pc:sldChg>
      <pc:sldChg chg="addSp delSp modSp mod addAnim delAnim modAnim">
        <pc:chgData name="Mayte Ledo Turiel" userId="f8064fba-4ab2-4542-a5fd-803c069b288e" providerId="ADAL" clId="{91BECE27-DE6C-4C30-B5B8-E3C0C1AA2E1A}" dt="2022-11-17T10:51:58.389" v="4862"/>
        <pc:sldMkLst>
          <pc:docMk/>
          <pc:sldMk cId="3131376365" sldId="617"/>
        </pc:sldMkLst>
        <pc:spChg chg="add del mod">
          <ac:chgData name="Mayte Ledo Turiel" userId="f8064fba-4ab2-4542-a5fd-803c069b288e" providerId="ADAL" clId="{91BECE27-DE6C-4C30-B5B8-E3C0C1AA2E1A}" dt="2022-11-17T10:17:50.866" v="4262" actId="20577"/>
          <ac:spMkLst>
            <pc:docMk/>
            <pc:sldMk cId="3131376365" sldId="617"/>
            <ac:spMk id="7" creationId="{D7ACF993-E0A9-99CE-1E11-6D71DE619940}"/>
          </ac:spMkLst>
        </pc:spChg>
        <pc:spChg chg="add del mod">
          <ac:chgData name="Mayte Ledo Turiel" userId="f8064fba-4ab2-4542-a5fd-803c069b288e" providerId="ADAL" clId="{91BECE27-DE6C-4C30-B5B8-E3C0C1AA2E1A}" dt="2022-11-17T10:02:59.024" v="4111" actId="1076"/>
          <ac:spMkLst>
            <pc:docMk/>
            <pc:sldMk cId="3131376365" sldId="617"/>
            <ac:spMk id="8" creationId="{AADC8DBC-5AF0-C39F-17D6-463F9D58C27D}"/>
          </ac:spMkLst>
        </pc:spChg>
        <pc:spChg chg="add del mod">
          <ac:chgData name="Mayte Ledo Turiel" userId="f8064fba-4ab2-4542-a5fd-803c069b288e" providerId="ADAL" clId="{91BECE27-DE6C-4C30-B5B8-E3C0C1AA2E1A}" dt="2022-11-17T10:02:59.024" v="4111" actId="1076"/>
          <ac:spMkLst>
            <pc:docMk/>
            <pc:sldMk cId="3131376365" sldId="617"/>
            <ac:spMk id="9" creationId="{0F72534B-A8F6-5541-3649-6FC5F4E80A0F}"/>
          </ac:spMkLst>
        </pc:spChg>
        <pc:spChg chg="add del mod">
          <ac:chgData name="Mayte Ledo Turiel" userId="f8064fba-4ab2-4542-a5fd-803c069b288e" providerId="ADAL" clId="{91BECE27-DE6C-4C30-B5B8-E3C0C1AA2E1A}" dt="2022-11-17T10:02:59.024" v="4111" actId="1076"/>
          <ac:spMkLst>
            <pc:docMk/>
            <pc:sldMk cId="3131376365" sldId="617"/>
            <ac:spMk id="10" creationId="{F07E2C7F-4AD5-326D-5B48-74F5CC28CA97}"/>
          </ac:spMkLst>
        </pc:spChg>
        <pc:spChg chg="add mod">
          <ac:chgData name="Mayte Ledo Turiel" userId="f8064fba-4ab2-4542-a5fd-803c069b288e" providerId="ADAL" clId="{91BECE27-DE6C-4C30-B5B8-E3C0C1AA2E1A}" dt="2022-11-17T10:02:47.615" v="4110"/>
          <ac:spMkLst>
            <pc:docMk/>
            <pc:sldMk cId="3131376365" sldId="617"/>
            <ac:spMk id="14" creationId="{CFBC5AF4-3DAD-D713-DE1B-6D5884FDA0C2}"/>
          </ac:spMkLst>
        </pc:spChg>
        <pc:spChg chg="add mod">
          <ac:chgData name="Mayte Ledo Turiel" userId="f8064fba-4ab2-4542-a5fd-803c069b288e" providerId="ADAL" clId="{91BECE27-DE6C-4C30-B5B8-E3C0C1AA2E1A}" dt="2022-11-17T10:02:47.615" v="4110"/>
          <ac:spMkLst>
            <pc:docMk/>
            <pc:sldMk cId="3131376365" sldId="617"/>
            <ac:spMk id="16" creationId="{0EA24E70-7823-1458-1F0E-33FBF0F88018}"/>
          </ac:spMkLst>
        </pc:spChg>
        <pc:spChg chg="del">
          <ac:chgData name="Mayte Ledo Turiel" userId="f8064fba-4ab2-4542-a5fd-803c069b288e" providerId="ADAL" clId="{91BECE27-DE6C-4C30-B5B8-E3C0C1AA2E1A}" dt="2022-11-17T10:02:28.756" v="4107" actId="478"/>
          <ac:spMkLst>
            <pc:docMk/>
            <pc:sldMk cId="3131376365" sldId="617"/>
            <ac:spMk id="17" creationId="{D1D837C0-0115-4D01-899D-B8925746FD1B}"/>
          </ac:spMkLst>
        </pc:spChg>
        <pc:spChg chg="add del mod">
          <ac:chgData name="Mayte Ledo Turiel" userId="f8064fba-4ab2-4542-a5fd-803c069b288e" providerId="ADAL" clId="{91BECE27-DE6C-4C30-B5B8-E3C0C1AA2E1A}" dt="2022-11-17T10:03:27.925" v="4172" actId="478"/>
          <ac:spMkLst>
            <pc:docMk/>
            <pc:sldMk cId="3131376365" sldId="617"/>
            <ac:spMk id="18" creationId="{39632F26-804E-B776-BB08-5069210C9219}"/>
          </ac:spMkLst>
        </pc:spChg>
        <pc:spChg chg="mod">
          <ac:chgData name="Mayte Ledo Turiel" userId="f8064fba-4ab2-4542-a5fd-803c069b288e" providerId="ADAL" clId="{91BECE27-DE6C-4C30-B5B8-E3C0C1AA2E1A}" dt="2022-11-17T10:37:51.246" v="4854" actId="1076"/>
          <ac:spMkLst>
            <pc:docMk/>
            <pc:sldMk cId="3131376365" sldId="617"/>
            <ac:spMk id="19" creationId="{3793BF87-A139-E151-1C85-3586685626FF}"/>
          </ac:spMkLst>
        </pc:spChg>
        <pc:spChg chg="del">
          <ac:chgData name="Mayte Ledo Turiel" userId="f8064fba-4ab2-4542-a5fd-803c069b288e" providerId="ADAL" clId="{91BECE27-DE6C-4C30-B5B8-E3C0C1AA2E1A}" dt="2022-11-17T10:02:23.492" v="4105" actId="478"/>
          <ac:spMkLst>
            <pc:docMk/>
            <pc:sldMk cId="3131376365" sldId="617"/>
            <ac:spMk id="19" creationId="{D890B4FE-23AA-4A80-B32E-CFC0A7AD37D8}"/>
          </ac:spMkLst>
        </pc:spChg>
        <pc:spChg chg="mod">
          <ac:chgData name="Mayte Ledo Turiel" userId="f8064fba-4ab2-4542-a5fd-803c069b288e" providerId="ADAL" clId="{91BECE27-DE6C-4C30-B5B8-E3C0C1AA2E1A}" dt="2022-11-17T10:36:38.228" v="4851" actId="1076"/>
          <ac:spMkLst>
            <pc:docMk/>
            <pc:sldMk cId="3131376365" sldId="617"/>
            <ac:spMk id="20" creationId="{0625A016-69A7-8C1C-7CA8-E57D7AD4F7FB}"/>
          </ac:spMkLst>
        </pc:spChg>
        <pc:spChg chg="del">
          <ac:chgData name="Mayte Ledo Turiel" userId="f8064fba-4ab2-4542-a5fd-803c069b288e" providerId="ADAL" clId="{91BECE27-DE6C-4C30-B5B8-E3C0C1AA2E1A}" dt="2022-11-17T10:02:25.386" v="4106" actId="478"/>
          <ac:spMkLst>
            <pc:docMk/>
            <pc:sldMk cId="3131376365" sldId="617"/>
            <ac:spMk id="21" creationId="{CBB434EE-23C9-49A8-8890-CE0301A823A6}"/>
          </ac:spMkLst>
        </pc:spChg>
        <pc:spChg chg="del">
          <ac:chgData name="Mayte Ledo Turiel" userId="f8064fba-4ab2-4542-a5fd-803c069b288e" providerId="ADAL" clId="{91BECE27-DE6C-4C30-B5B8-E3C0C1AA2E1A}" dt="2022-11-17T10:02:23.492" v="4105" actId="478"/>
          <ac:spMkLst>
            <pc:docMk/>
            <pc:sldMk cId="3131376365" sldId="617"/>
            <ac:spMk id="22" creationId="{8053C26A-6D88-4D89-9C98-58E8ECCE4787}"/>
          </ac:spMkLst>
        </pc:spChg>
        <pc:spChg chg="add del mod">
          <ac:chgData name="Mayte Ledo Turiel" userId="f8064fba-4ab2-4542-a5fd-803c069b288e" providerId="ADAL" clId="{91BECE27-DE6C-4C30-B5B8-E3C0C1AA2E1A}" dt="2022-11-17T10:03:36.527" v="4175" actId="478"/>
          <ac:spMkLst>
            <pc:docMk/>
            <pc:sldMk cId="3131376365" sldId="617"/>
            <ac:spMk id="23" creationId="{0929E36D-CCC3-8FAC-825B-FCA73F7C4207}"/>
          </ac:spMkLst>
        </pc:spChg>
        <pc:spChg chg="add del mod">
          <ac:chgData name="Mayte Ledo Turiel" userId="f8064fba-4ab2-4542-a5fd-803c069b288e" providerId="ADAL" clId="{91BECE27-DE6C-4C30-B5B8-E3C0C1AA2E1A}" dt="2022-11-17T10:03:36.527" v="4175" actId="478"/>
          <ac:spMkLst>
            <pc:docMk/>
            <pc:sldMk cId="3131376365" sldId="617"/>
            <ac:spMk id="24" creationId="{4DA16629-035A-76E6-8DAD-90A8E091C464}"/>
          </ac:spMkLst>
        </pc:spChg>
        <pc:spChg chg="add del mod">
          <ac:chgData name="Mayte Ledo Turiel" userId="f8064fba-4ab2-4542-a5fd-803c069b288e" providerId="ADAL" clId="{91BECE27-DE6C-4C30-B5B8-E3C0C1AA2E1A}" dt="2022-11-17T10:03:36.527" v="4175" actId="478"/>
          <ac:spMkLst>
            <pc:docMk/>
            <pc:sldMk cId="3131376365" sldId="617"/>
            <ac:spMk id="25" creationId="{1C2E9DBA-2D67-059F-E77E-375D5A622288}"/>
          </ac:spMkLst>
        </pc:spChg>
        <pc:spChg chg="add mod">
          <ac:chgData name="Mayte Ledo Turiel" userId="f8064fba-4ab2-4542-a5fd-803c069b288e" providerId="ADAL" clId="{91BECE27-DE6C-4C30-B5B8-E3C0C1AA2E1A}" dt="2022-11-17T10:03:48.780" v="4202" actId="20577"/>
          <ac:spMkLst>
            <pc:docMk/>
            <pc:sldMk cId="3131376365" sldId="617"/>
            <ac:spMk id="26" creationId="{D6F8804A-7D56-6A9D-30FE-D803A896A3CE}"/>
          </ac:spMkLst>
        </pc:spChg>
        <pc:spChg chg="add mod">
          <ac:chgData name="Mayte Ledo Turiel" userId="f8064fba-4ab2-4542-a5fd-803c069b288e" providerId="ADAL" clId="{91BECE27-DE6C-4C30-B5B8-E3C0C1AA2E1A}" dt="2022-11-17T10:04:04.876" v="4228" actId="20577"/>
          <ac:spMkLst>
            <pc:docMk/>
            <pc:sldMk cId="3131376365" sldId="617"/>
            <ac:spMk id="27" creationId="{20817C29-686D-9789-F908-61C44E6D40DD}"/>
          </ac:spMkLst>
        </pc:spChg>
        <pc:spChg chg="add del mod">
          <ac:chgData name="Mayte Ledo Turiel" userId="f8064fba-4ab2-4542-a5fd-803c069b288e" providerId="ADAL" clId="{91BECE27-DE6C-4C30-B5B8-E3C0C1AA2E1A}" dt="2022-11-17T10:21:49.494" v="4264" actId="478"/>
          <ac:spMkLst>
            <pc:docMk/>
            <pc:sldMk cId="3131376365" sldId="617"/>
            <ac:spMk id="28" creationId="{3D455AFC-DA4F-B4F2-2F14-E68828995927}"/>
          </ac:spMkLst>
        </pc:spChg>
        <pc:spChg chg="add mod">
          <ac:chgData name="Mayte Ledo Turiel" userId="f8064fba-4ab2-4542-a5fd-803c069b288e" providerId="ADAL" clId="{91BECE27-DE6C-4C30-B5B8-E3C0C1AA2E1A}" dt="2022-11-17T10:36:31.261" v="4850" actId="1076"/>
          <ac:spMkLst>
            <pc:docMk/>
            <pc:sldMk cId="3131376365" sldId="617"/>
            <ac:spMk id="29" creationId="{DBC8EEB2-751D-7920-DFC8-CB29E90DE34B}"/>
          </ac:spMkLst>
        </pc:spChg>
        <pc:spChg chg="mod">
          <ac:chgData name="Mayte Ledo Turiel" userId="f8064fba-4ab2-4542-a5fd-803c069b288e" providerId="ADAL" clId="{91BECE27-DE6C-4C30-B5B8-E3C0C1AA2E1A}" dt="2022-11-17T10:03:22.057" v="4171" actId="20577"/>
          <ac:spMkLst>
            <pc:docMk/>
            <pc:sldMk cId="3131376365" sldId="617"/>
            <ac:spMk id="40" creationId="{00000000-0000-0000-0000-000000000000}"/>
          </ac:spMkLst>
        </pc:spChg>
        <pc:graphicFrameChg chg="add mod">
          <ac:chgData name="Mayte Ledo Turiel" userId="f8064fba-4ab2-4542-a5fd-803c069b288e" providerId="ADAL" clId="{91BECE27-DE6C-4C30-B5B8-E3C0C1AA2E1A}" dt="2022-11-17T10:16:22.698" v="4232" actId="20577"/>
          <ac:graphicFrameMkLst>
            <pc:docMk/>
            <pc:sldMk cId="3131376365" sldId="617"/>
            <ac:graphicFrameMk id="4" creationId="{FBDFD349-5650-E7C1-58DC-BAAC8D05FA7C}"/>
          </ac:graphicFrameMkLst>
        </pc:graphicFrameChg>
        <pc:graphicFrameChg chg="del">
          <ac:chgData name="Mayte Ledo Turiel" userId="f8064fba-4ab2-4542-a5fd-803c069b288e" providerId="ADAL" clId="{91BECE27-DE6C-4C30-B5B8-E3C0C1AA2E1A}" dt="2022-11-17T10:02:23.492" v="4105" actId="478"/>
          <ac:graphicFrameMkLst>
            <pc:docMk/>
            <pc:sldMk cId="3131376365" sldId="617"/>
            <ac:graphicFrameMk id="11" creationId="{180F5588-91C1-44B3-8CB1-30A3ACBB5961}"/>
          </ac:graphicFrameMkLst>
        </pc:graphicFrameChg>
        <pc:graphicFrameChg chg="add del mod">
          <ac:chgData name="Mayte Ledo Turiel" userId="f8064fba-4ab2-4542-a5fd-803c069b288e" providerId="ADAL" clId="{91BECE27-DE6C-4C30-B5B8-E3C0C1AA2E1A}" dt="2022-11-17T10:02:59.024" v="4111" actId="1076"/>
          <ac:graphicFrameMkLst>
            <pc:docMk/>
            <pc:sldMk cId="3131376365" sldId="617"/>
            <ac:graphicFrameMk id="15" creationId="{29EDEAF8-3D0E-4B6D-AFE0-8C18FC4BDBF0}"/>
          </ac:graphicFrameMkLst>
        </pc:graphicFrameChg>
        <pc:graphicFrameChg chg="add del mod">
          <ac:chgData name="Mayte Ledo Turiel" userId="f8064fba-4ab2-4542-a5fd-803c069b288e" providerId="ADAL" clId="{91BECE27-DE6C-4C30-B5B8-E3C0C1AA2E1A}" dt="2022-11-17T10:03:36.527" v="4175" actId="478"/>
          <ac:graphicFrameMkLst>
            <pc:docMk/>
            <pc:sldMk cId="3131376365" sldId="617"/>
            <ac:graphicFrameMk id="20" creationId="{95EE2DC3-2988-CF39-66B1-60350EA44C5D}"/>
          </ac:graphicFrameMkLst>
        </pc:graphicFrameChg>
      </pc:sldChg>
      <pc:sldChg chg="addSp modSp mod">
        <pc:chgData name="Mayte Ledo Turiel" userId="f8064fba-4ab2-4542-a5fd-803c069b288e" providerId="ADAL" clId="{91BECE27-DE6C-4C30-B5B8-E3C0C1AA2E1A}" dt="2022-11-17T09:53:27.384" v="3939" actId="167"/>
        <pc:sldMkLst>
          <pc:docMk/>
          <pc:sldMk cId="3006293330" sldId="620"/>
        </pc:sldMkLst>
        <pc:spChg chg="add mod ord">
          <ac:chgData name="Mayte Ledo Turiel" userId="f8064fba-4ab2-4542-a5fd-803c069b288e" providerId="ADAL" clId="{91BECE27-DE6C-4C30-B5B8-E3C0C1AA2E1A}" dt="2022-11-17T09:53:19.265" v="3935" actId="14100"/>
          <ac:spMkLst>
            <pc:docMk/>
            <pc:sldMk cId="3006293330" sldId="620"/>
            <ac:spMk id="3" creationId="{576F9AA9-5396-499C-85A9-A255D55B99ED}"/>
          </ac:spMkLst>
        </pc:spChg>
        <pc:spChg chg="add mod ord">
          <ac:chgData name="Mayte Ledo Turiel" userId="f8064fba-4ab2-4542-a5fd-803c069b288e" providerId="ADAL" clId="{91BECE27-DE6C-4C30-B5B8-E3C0C1AA2E1A}" dt="2022-11-17T09:53:27.384" v="3939" actId="167"/>
          <ac:spMkLst>
            <pc:docMk/>
            <pc:sldMk cId="3006293330" sldId="620"/>
            <ac:spMk id="9" creationId="{CA682873-316B-11AF-7FCF-FA4DD57CC04A}"/>
          </ac:spMkLst>
        </pc:spChg>
        <pc:spChg chg="mod">
          <ac:chgData name="Mayte Ledo Turiel" userId="f8064fba-4ab2-4542-a5fd-803c069b288e" providerId="ADAL" clId="{91BECE27-DE6C-4C30-B5B8-E3C0C1AA2E1A}" dt="2022-11-16T14:36:31.953" v="736" actId="207"/>
          <ac:spMkLst>
            <pc:docMk/>
            <pc:sldMk cId="3006293330" sldId="620"/>
            <ac:spMk id="40" creationId="{00000000-0000-0000-0000-000000000000}"/>
          </ac:spMkLst>
        </pc:spChg>
      </pc:sldChg>
      <pc:sldChg chg="modSp del mod">
        <pc:chgData name="Mayte Ledo Turiel" userId="f8064fba-4ab2-4542-a5fd-803c069b288e" providerId="ADAL" clId="{91BECE27-DE6C-4C30-B5B8-E3C0C1AA2E1A}" dt="2022-11-17T09:54:28.611" v="3940" actId="47"/>
        <pc:sldMkLst>
          <pc:docMk/>
          <pc:sldMk cId="3655506278" sldId="628"/>
        </pc:sldMkLst>
        <pc:spChg chg="mod">
          <ac:chgData name="Mayte Ledo Turiel" userId="f8064fba-4ab2-4542-a5fd-803c069b288e" providerId="ADAL" clId="{91BECE27-DE6C-4C30-B5B8-E3C0C1AA2E1A}" dt="2022-11-16T14:36:40.577" v="737" actId="207"/>
          <ac:spMkLst>
            <pc:docMk/>
            <pc:sldMk cId="3655506278" sldId="628"/>
            <ac:spMk id="40" creationId="{00000000-0000-0000-0000-000000000000}"/>
          </ac:spMkLst>
        </pc:spChg>
      </pc:sldChg>
      <pc:sldChg chg="delSp mod">
        <pc:chgData name="Mayte Ledo Turiel" userId="f8064fba-4ab2-4542-a5fd-803c069b288e" providerId="ADAL" clId="{91BECE27-DE6C-4C30-B5B8-E3C0C1AA2E1A}" dt="2022-11-16T14:59:58.512" v="2393" actId="478"/>
        <pc:sldMkLst>
          <pc:docMk/>
          <pc:sldMk cId="2370534029" sldId="635"/>
        </pc:sldMkLst>
        <pc:spChg chg="del">
          <ac:chgData name="Mayte Ledo Turiel" userId="f8064fba-4ab2-4542-a5fd-803c069b288e" providerId="ADAL" clId="{91BECE27-DE6C-4C30-B5B8-E3C0C1AA2E1A}" dt="2022-11-16T14:59:58.512" v="2393" actId="478"/>
          <ac:spMkLst>
            <pc:docMk/>
            <pc:sldMk cId="2370534029" sldId="635"/>
            <ac:spMk id="6" creationId="{0E38F0A9-BC43-C37F-9297-1C87933A7179}"/>
          </ac:spMkLst>
        </pc:spChg>
      </pc:sldChg>
      <pc:sldChg chg="addSp delSp modSp mod modAnim">
        <pc:chgData name="Mayte Ledo Turiel" userId="f8064fba-4ab2-4542-a5fd-803c069b288e" providerId="ADAL" clId="{91BECE27-DE6C-4C30-B5B8-E3C0C1AA2E1A}" dt="2022-11-17T10:51:24.582" v="4861"/>
        <pc:sldMkLst>
          <pc:docMk/>
          <pc:sldMk cId="886695916" sldId="637"/>
        </pc:sldMkLst>
        <pc:spChg chg="add mod ord">
          <ac:chgData name="Mayte Ledo Turiel" userId="f8064fba-4ab2-4542-a5fd-803c069b288e" providerId="ADAL" clId="{91BECE27-DE6C-4C30-B5B8-E3C0C1AA2E1A}" dt="2022-11-16T16:50:11.497" v="3018" actId="207"/>
          <ac:spMkLst>
            <pc:docMk/>
            <pc:sldMk cId="886695916" sldId="637"/>
            <ac:spMk id="4" creationId="{97F04981-9491-C944-CF24-E7E408A9140A}"/>
          </ac:spMkLst>
        </pc:spChg>
        <pc:spChg chg="mod">
          <ac:chgData name="Mayte Ledo Turiel" userId="f8064fba-4ab2-4542-a5fd-803c069b288e" providerId="ADAL" clId="{91BECE27-DE6C-4C30-B5B8-E3C0C1AA2E1A}" dt="2022-11-16T16:48:58.894" v="3006" actId="1076"/>
          <ac:spMkLst>
            <pc:docMk/>
            <pc:sldMk cId="886695916" sldId="637"/>
            <ac:spMk id="7" creationId="{5C9203EE-5F37-4383-AF5F-A3F3ACC16C36}"/>
          </ac:spMkLst>
        </pc:spChg>
        <pc:spChg chg="add del mod">
          <ac:chgData name="Mayte Ledo Turiel" userId="f8064fba-4ab2-4542-a5fd-803c069b288e" providerId="ADAL" clId="{91BECE27-DE6C-4C30-B5B8-E3C0C1AA2E1A}" dt="2022-11-16T14:31:43.185" v="67" actId="478"/>
          <ac:spMkLst>
            <pc:docMk/>
            <pc:sldMk cId="886695916" sldId="637"/>
            <ac:spMk id="10" creationId="{F5106A6A-5167-DAB6-61BC-7886641FA5D1}"/>
          </ac:spMkLst>
        </pc:spChg>
        <pc:spChg chg="add mod">
          <ac:chgData name="Mayte Ledo Turiel" userId="f8064fba-4ab2-4542-a5fd-803c069b288e" providerId="ADAL" clId="{91BECE27-DE6C-4C30-B5B8-E3C0C1AA2E1A}" dt="2022-11-16T16:37:01.738" v="2984" actId="1076"/>
          <ac:spMkLst>
            <pc:docMk/>
            <pc:sldMk cId="886695916" sldId="637"/>
            <ac:spMk id="11" creationId="{40B8B896-C183-223B-F5AC-FC98016E53FB}"/>
          </ac:spMkLst>
        </pc:spChg>
        <pc:spChg chg="mod">
          <ac:chgData name="Mayte Ledo Turiel" userId="f8064fba-4ab2-4542-a5fd-803c069b288e" providerId="ADAL" clId="{91BECE27-DE6C-4C30-B5B8-E3C0C1AA2E1A}" dt="2022-11-17T10:51:20.027" v="4860" actId="1076"/>
          <ac:spMkLst>
            <pc:docMk/>
            <pc:sldMk cId="886695916" sldId="637"/>
            <ac:spMk id="14" creationId="{A46B9881-29A3-4DD6-AFF3-816537876EAF}"/>
          </ac:spMkLst>
        </pc:spChg>
        <pc:spChg chg="add del mod">
          <ac:chgData name="Mayte Ledo Turiel" userId="f8064fba-4ab2-4542-a5fd-803c069b288e" providerId="ADAL" clId="{91BECE27-DE6C-4C30-B5B8-E3C0C1AA2E1A}" dt="2022-11-16T20:37:13.203" v="3776" actId="478"/>
          <ac:spMkLst>
            <pc:docMk/>
            <pc:sldMk cId="886695916" sldId="637"/>
            <ac:spMk id="19" creationId="{2B48E198-B7A8-1B52-9152-85E3242B82D3}"/>
          </ac:spMkLst>
        </pc:spChg>
        <pc:spChg chg="mod">
          <ac:chgData name="Mayte Ledo Turiel" userId="f8064fba-4ab2-4542-a5fd-803c069b288e" providerId="ADAL" clId="{91BECE27-DE6C-4C30-B5B8-E3C0C1AA2E1A}" dt="2022-11-16T14:36:52.152" v="748" actId="14100"/>
          <ac:spMkLst>
            <pc:docMk/>
            <pc:sldMk cId="886695916" sldId="637"/>
            <ac:spMk id="40" creationId="{00000000-0000-0000-0000-000000000000}"/>
          </ac:spMkLst>
        </pc:spChg>
        <pc:graphicFrameChg chg="del">
          <ac:chgData name="Mayte Ledo Turiel" userId="f8064fba-4ab2-4542-a5fd-803c069b288e" providerId="ADAL" clId="{91BECE27-DE6C-4C30-B5B8-E3C0C1AA2E1A}" dt="2022-11-16T13:43:31.623" v="0" actId="478"/>
          <ac:graphicFrameMkLst>
            <pc:docMk/>
            <pc:sldMk cId="886695916" sldId="637"/>
            <ac:graphicFrameMk id="4" creationId="{DE43EF61-E313-4BD8-A28B-1F79604B9668}"/>
          </ac:graphicFrameMkLst>
        </pc:graphicFrameChg>
        <pc:picChg chg="add del mod ord">
          <ac:chgData name="Mayte Ledo Turiel" userId="f8064fba-4ab2-4542-a5fd-803c069b288e" providerId="ADAL" clId="{91BECE27-DE6C-4C30-B5B8-E3C0C1AA2E1A}" dt="2022-11-16T15:05:00.238" v="2936" actId="478"/>
          <ac:picMkLst>
            <pc:docMk/>
            <pc:sldMk cId="886695916" sldId="637"/>
            <ac:picMk id="3" creationId="{5BC2443B-2F92-2E53-C718-2F5E2B525746}"/>
          </ac:picMkLst>
        </pc:picChg>
        <pc:picChg chg="add del mod ord">
          <ac:chgData name="Mayte Ledo Turiel" userId="f8064fba-4ab2-4542-a5fd-803c069b288e" providerId="ADAL" clId="{91BECE27-DE6C-4C30-B5B8-E3C0C1AA2E1A}" dt="2022-11-16T16:36:46.614" v="2977" actId="478"/>
          <ac:picMkLst>
            <pc:docMk/>
            <pc:sldMk cId="886695916" sldId="637"/>
            <ac:picMk id="9" creationId="{29F76E16-3056-4610-51E3-F08983B3B8DC}"/>
          </ac:picMkLst>
        </pc:picChg>
        <pc:picChg chg="add del mod">
          <ac:chgData name="Mayte Ledo Turiel" userId="f8064fba-4ab2-4542-a5fd-803c069b288e" providerId="ADAL" clId="{91BECE27-DE6C-4C30-B5B8-E3C0C1AA2E1A}" dt="2022-11-16T13:46:07.288" v="8" actId="478"/>
          <ac:picMkLst>
            <pc:docMk/>
            <pc:sldMk cId="886695916" sldId="637"/>
            <ac:picMk id="9" creationId="{D9315295-0A30-39F0-D88A-C7967F469449}"/>
          </ac:picMkLst>
        </pc:picChg>
        <pc:picChg chg="add del mod ord">
          <ac:chgData name="Mayte Ledo Turiel" userId="f8064fba-4ab2-4542-a5fd-803c069b288e" providerId="ADAL" clId="{91BECE27-DE6C-4C30-B5B8-E3C0C1AA2E1A}" dt="2022-11-16T14:31:21.341" v="61" actId="478"/>
          <ac:picMkLst>
            <pc:docMk/>
            <pc:sldMk cId="886695916" sldId="637"/>
            <ac:picMk id="13" creationId="{1D18258E-03D4-94BC-4C0C-FF84B9834B71}"/>
          </ac:picMkLst>
        </pc:picChg>
        <pc:picChg chg="add del mod ord">
          <ac:chgData name="Mayte Ledo Turiel" userId="f8064fba-4ab2-4542-a5fd-803c069b288e" providerId="ADAL" clId="{91BECE27-DE6C-4C30-B5B8-E3C0C1AA2E1A}" dt="2022-11-16T16:48:31.490" v="3001" actId="478"/>
          <ac:picMkLst>
            <pc:docMk/>
            <pc:sldMk cId="886695916" sldId="637"/>
            <ac:picMk id="15" creationId="{B3D7B31B-5152-BE93-E08A-890A0171D60B}"/>
          </ac:picMkLst>
        </pc:picChg>
        <pc:picChg chg="add del mod">
          <ac:chgData name="Mayte Ledo Turiel" userId="f8064fba-4ab2-4542-a5fd-803c069b288e" providerId="ADAL" clId="{91BECE27-DE6C-4C30-B5B8-E3C0C1AA2E1A}" dt="2022-11-16T16:49:00.332" v="3007" actId="478"/>
          <ac:picMkLst>
            <pc:docMk/>
            <pc:sldMk cId="886695916" sldId="637"/>
            <ac:picMk id="16" creationId="{9388E496-EBC4-6BAB-DE98-46005592D4B3}"/>
          </ac:picMkLst>
        </pc:picChg>
        <pc:picChg chg="add mod ord">
          <ac:chgData name="Mayte Ledo Turiel" userId="f8064fba-4ab2-4542-a5fd-803c069b288e" providerId="ADAL" clId="{91BECE27-DE6C-4C30-B5B8-E3C0C1AA2E1A}" dt="2022-11-16T16:49:09.051" v="3012" actId="167"/>
          <ac:picMkLst>
            <pc:docMk/>
            <pc:sldMk cId="886695916" sldId="637"/>
            <ac:picMk id="17" creationId="{15FFF3EF-211E-0A12-6A48-7DC4F8959E27}"/>
          </ac:picMkLst>
        </pc:picChg>
      </pc:sldChg>
      <pc:sldChg chg="modSp mod">
        <pc:chgData name="Mayte Ledo Turiel" userId="f8064fba-4ab2-4542-a5fd-803c069b288e" providerId="ADAL" clId="{91BECE27-DE6C-4C30-B5B8-E3C0C1AA2E1A}" dt="2022-11-16T16:42:22.622" v="2995" actId="207"/>
        <pc:sldMkLst>
          <pc:docMk/>
          <pc:sldMk cId="657428524" sldId="638"/>
        </pc:sldMkLst>
        <pc:spChg chg="mod">
          <ac:chgData name="Mayte Ledo Turiel" userId="f8064fba-4ab2-4542-a5fd-803c069b288e" providerId="ADAL" clId="{91BECE27-DE6C-4C30-B5B8-E3C0C1AA2E1A}" dt="2022-11-16T14:46:31.901" v="1777" actId="1076"/>
          <ac:spMkLst>
            <pc:docMk/>
            <pc:sldMk cId="657428524" sldId="638"/>
            <ac:spMk id="14" creationId="{69B724C7-118D-5953-6F23-CB5D68A91F8D}"/>
          </ac:spMkLst>
        </pc:spChg>
        <pc:spChg chg="mod">
          <ac:chgData name="Mayte Ledo Turiel" userId="f8064fba-4ab2-4542-a5fd-803c069b288e" providerId="ADAL" clId="{91BECE27-DE6C-4C30-B5B8-E3C0C1AA2E1A}" dt="2022-11-16T16:42:22.622" v="2995" actId="207"/>
          <ac:spMkLst>
            <pc:docMk/>
            <pc:sldMk cId="657428524" sldId="638"/>
            <ac:spMk id="16" creationId="{DC64C295-C06F-76E7-336C-F5EF728F95A4}"/>
          </ac:spMkLst>
        </pc:spChg>
      </pc:sldChg>
      <pc:sldChg chg="addSp modSp mod">
        <pc:chgData name="Mayte Ledo Turiel" userId="f8064fba-4ab2-4542-a5fd-803c069b288e" providerId="ADAL" clId="{91BECE27-DE6C-4C30-B5B8-E3C0C1AA2E1A}" dt="2022-11-16T14:58:16.749" v="2210" actId="1076"/>
        <pc:sldMkLst>
          <pc:docMk/>
          <pc:sldMk cId="1591755641" sldId="641"/>
        </pc:sldMkLst>
        <pc:spChg chg="add mod">
          <ac:chgData name="Mayte Ledo Turiel" userId="f8064fba-4ab2-4542-a5fd-803c069b288e" providerId="ADAL" clId="{91BECE27-DE6C-4C30-B5B8-E3C0C1AA2E1A}" dt="2022-11-16T14:57:50.029" v="2192" actId="6549"/>
          <ac:spMkLst>
            <pc:docMk/>
            <pc:sldMk cId="1591755641" sldId="641"/>
            <ac:spMk id="8" creationId="{911B9881-0479-A542-10CD-436288077153}"/>
          </ac:spMkLst>
        </pc:spChg>
        <pc:spChg chg="add mod">
          <ac:chgData name="Mayte Ledo Turiel" userId="f8064fba-4ab2-4542-a5fd-803c069b288e" providerId="ADAL" clId="{91BECE27-DE6C-4C30-B5B8-E3C0C1AA2E1A}" dt="2022-11-16T14:58:16.749" v="2210" actId="1076"/>
          <ac:spMkLst>
            <pc:docMk/>
            <pc:sldMk cId="1591755641" sldId="641"/>
            <ac:spMk id="9" creationId="{33F3E218-46AB-19CC-94EE-D8358C7BD17D}"/>
          </ac:spMkLst>
        </pc:spChg>
        <pc:spChg chg="mod">
          <ac:chgData name="Mayte Ledo Turiel" userId="f8064fba-4ab2-4542-a5fd-803c069b288e" providerId="ADAL" clId="{91BECE27-DE6C-4C30-B5B8-E3C0C1AA2E1A}" dt="2022-11-16T14:57:23.725" v="2105" actId="20577"/>
          <ac:spMkLst>
            <pc:docMk/>
            <pc:sldMk cId="1591755641" sldId="641"/>
            <ac:spMk id="40" creationId="{00000000-0000-0000-0000-000000000000}"/>
          </ac:spMkLst>
        </pc:spChg>
        <pc:graphicFrameChg chg="mod">
          <ac:chgData name="Mayte Ledo Turiel" userId="f8064fba-4ab2-4542-a5fd-803c069b288e" providerId="ADAL" clId="{91BECE27-DE6C-4C30-B5B8-E3C0C1AA2E1A}" dt="2022-11-16T14:57:12.230" v="2095" actId="1076"/>
          <ac:graphicFrameMkLst>
            <pc:docMk/>
            <pc:sldMk cId="1591755641" sldId="641"/>
            <ac:graphicFrameMk id="7" creationId="{A976092E-F684-9DB9-D83F-E124918D83EF}"/>
          </ac:graphicFrameMkLst>
        </pc:graphicFrameChg>
      </pc:sldChg>
      <pc:sldChg chg="modSp del mod">
        <pc:chgData name="Mayte Ledo Turiel" userId="f8064fba-4ab2-4542-a5fd-803c069b288e" providerId="ADAL" clId="{91BECE27-DE6C-4C30-B5B8-E3C0C1AA2E1A}" dt="2022-11-17T10:03:01.322" v="4112" actId="47"/>
        <pc:sldMkLst>
          <pc:docMk/>
          <pc:sldMk cId="768082847" sldId="642"/>
        </pc:sldMkLst>
        <pc:spChg chg="mod">
          <ac:chgData name="Mayte Ledo Turiel" userId="f8064fba-4ab2-4542-a5fd-803c069b288e" providerId="ADAL" clId="{91BECE27-DE6C-4C30-B5B8-E3C0C1AA2E1A}" dt="2022-11-16T14:58:58.271" v="2308" actId="1076"/>
          <ac:spMkLst>
            <pc:docMk/>
            <pc:sldMk cId="768082847" sldId="642"/>
            <ac:spMk id="24" creationId="{F9848699-430A-E6DD-7EE1-F1E9AD7599EC}"/>
          </ac:spMkLst>
        </pc:spChg>
        <pc:spChg chg="mod">
          <ac:chgData name="Mayte Ledo Turiel" userId="f8064fba-4ab2-4542-a5fd-803c069b288e" providerId="ADAL" clId="{91BECE27-DE6C-4C30-B5B8-E3C0C1AA2E1A}" dt="2022-11-16T14:58:53.339" v="2307" actId="20577"/>
          <ac:spMkLst>
            <pc:docMk/>
            <pc:sldMk cId="768082847" sldId="642"/>
            <ac:spMk id="40" creationId="{00000000-0000-0000-0000-000000000000}"/>
          </ac:spMkLst>
        </pc:spChg>
      </pc:sldChg>
      <pc:sldChg chg="modSp del mod ord">
        <pc:chgData name="Mayte Ledo Turiel" userId="f8064fba-4ab2-4542-a5fd-803c069b288e" providerId="ADAL" clId="{91BECE27-DE6C-4C30-B5B8-E3C0C1AA2E1A}" dt="2022-11-17T08:54:46.486" v="3926" actId="47"/>
        <pc:sldMkLst>
          <pc:docMk/>
          <pc:sldMk cId="685824308" sldId="643"/>
        </pc:sldMkLst>
        <pc:spChg chg="mod">
          <ac:chgData name="Mayte Ledo Turiel" userId="f8064fba-4ab2-4542-a5fd-803c069b288e" providerId="ADAL" clId="{91BECE27-DE6C-4C30-B5B8-E3C0C1AA2E1A}" dt="2022-11-16T14:48:08.761" v="2093" actId="1076"/>
          <ac:spMkLst>
            <pc:docMk/>
            <pc:sldMk cId="685824308" sldId="643"/>
            <ac:spMk id="8" creationId="{960CA589-0F21-6AD6-823D-D5BF43168E38}"/>
          </ac:spMkLst>
        </pc:spChg>
        <pc:spChg chg="mod">
          <ac:chgData name="Mayte Ledo Turiel" userId="f8064fba-4ab2-4542-a5fd-803c069b288e" providerId="ADAL" clId="{91BECE27-DE6C-4C30-B5B8-E3C0C1AA2E1A}" dt="2022-11-16T14:47:53.151" v="2092" actId="207"/>
          <ac:spMkLst>
            <pc:docMk/>
            <pc:sldMk cId="685824308" sldId="643"/>
            <ac:spMk id="40" creationId="{00000000-0000-0000-0000-000000000000}"/>
          </ac:spMkLst>
        </pc:spChg>
      </pc:sldChg>
      <pc:sldChg chg="del">
        <pc:chgData name="Mayte Ledo Turiel" userId="f8064fba-4ab2-4542-a5fd-803c069b288e" providerId="ADAL" clId="{91BECE27-DE6C-4C30-B5B8-E3C0C1AA2E1A}" dt="2022-11-16T13:46:48.720" v="42" actId="47"/>
        <pc:sldMkLst>
          <pc:docMk/>
          <pc:sldMk cId="1076706272" sldId="644"/>
        </pc:sldMkLst>
      </pc:sldChg>
      <pc:sldChg chg="addSp delSp modSp mod delAnim modAnim">
        <pc:chgData name="Mayte Ledo Turiel" userId="f8064fba-4ab2-4542-a5fd-803c069b288e" providerId="ADAL" clId="{91BECE27-DE6C-4C30-B5B8-E3C0C1AA2E1A}" dt="2022-11-17T09:58:21.797" v="4098" actId="20577"/>
        <pc:sldMkLst>
          <pc:docMk/>
          <pc:sldMk cId="3097284006" sldId="645"/>
        </pc:sldMkLst>
        <pc:spChg chg="mod">
          <ac:chgData name="Mayte Ledo Turiel" userId="f8064fba-4ab2-4542-a5fd-803c069b288e" providerId="ADAL" clId="{91BECE27-DE6C-4C30-B5B8-E3C0C1AA2E1A}" dt="2022-11-16T20:37:37.014" v="3780" actId="1076"/>
          <ac:spMkLst>
            <pc:docMk/>
            <pc:sldMk cId="3097284006" sldId="645"/>
            <ac:spMk id="2" creationId="{5A4D5246-ADDD-4176-908D-77D42E401B10}"/>
          </ac:spMkLst>
        </pc:spChg>
        <pc:spChg chg="add mod">
          <ac:chgData name="Mayte Ledo Turiel" userId="f8064fba-4ab2-4542-a5fd-803c069b288e" providerId="ADAL" clId="{91BECE27-DE6C-4C30-B5B8-E3C0C1AA2E1A}" dt="2022-11-17T09:58:21.797" v="4098" actId="20577"/>
          <ac:spMkLst>
            <pc:docMk/>
            <pc:sldMk cId="3097284006" sldId="645"/>
            <ac:spMk id="3" creationId="{EFABF6B6-8468-B979-B764-1E900F3780C7}"/>
          </ac:spMkLst>
        </pc:spChg>
        <pc:spChg chg="add mod">
          <ac:chgData name="Mayte Ledo Turiel" userId="f8064fba-4ab2-4542-a5fd-803c069b288e" providerId="ADAL" clId="{91BECE27-DE6C-4C30-B5B8-E3C0C1AA2E1A}" dt="2022-11-16T14:45:57.087" v="1773" actId="1076"/>
          <ac:spMkLst>
            <pc:docMk/>
            <pc:sldMk cId="3097284006" sldId="645"/>
            <ac:spMk id="4" creationId="{6D2C3078-4ED2-F83F-0507-E9EFFCA4846A}"/>
          </ac:spMkLst>
        </pc:spChg>
        <pc:spChg chg="add mod">
          <ac:chgData name="Mayte Ledo Turiel" userId="f8064fba-4ab2-4542-a5fd-803c069b288e" providerId="ADAL" clId="{91BECE27-DE6C-4C30-B5B8-E3C0C1AA2E1A}" dt="2022-11-17T08:11:35.805" v="3925" actId="20577"/>
          <ac:spMkLst>
            <pc:docMk/>
            <pc:sldMk cId="3097284006" sldId="645"/>
            <ac:spMk id="10" creationId="{6DD960B2-195B-1812-D4AC-49AF6E50A6C8}"/>
          </ac:spMkLst>
        </pc:spChg>
        <pc:spChg chg="add mod">
          <ac:chgData name="Mayte Ledo Turiel" userId="f8064fba-4ab2-4542-a5fd-803c069b288e" providerId="ADAL" clId="{91BECE27-DE6C-4C30-B5B8-E3C0C1AA2E1A}" dt="2022-11-16T20:35:01.833" v="3767" actId="20577"/>
          <ac:spMkLst>
            <pc:docMk/>
            <pc:sldMk cId="3097284006" sldId="645"/>
            <ac:spMk id="11" creationId="{C03E9610-BE17-8600-6CE3-DB42AA63284D}"/>
          </ac:spMkLst>
        </pc:spChg>
        <pc:spChg chg="add mod">
          <ac:chgData name="Mayte Ledo Turiel" userId="f8064fba-4ab2-4542-a5fd-803c069b288e" providerId="ADAL" clId="{91BECE27-DE6C-4C30-B5B8-E3C0C1AA2E1A}" dt="2022-11-17T08:02:32.949" v="3902" actId="20577"/>
          <ac:spMkLst>
            <pc:docMk/>
            <pc:sldMk cId="3097284006" sldId="645"/>
            <ac:spMk id="14" creationId="{3B3B6873-AC7B-5795-841D-605F1108B38B}"/>
          </ac:spMkLst>
        </pc:spChg>
        <pc:spChg chg="add del mod">
          <ac:chgData name="Mayte Ledo Turiel" userId="f8064fba-4ab2-4542-a5fd-803c069b288e" providerId="ADAL" clId="{91BECE27-DE6C-4C30-B5B8-E3C0C1AA2E1A}" dt="2022-11-16T14:41:07.005" v="1450" actId="478"/>
          <ac:spMkLst>
            <pc:docMk/>
            <pc:sldMk cId="3097284006" sldId="645"/>
            <ac:spMk id="15" creationId="{491DB595-E08A-CA28-86E7-1387F983D914}"/>
          </ac:spMkLst>
        </pc:spChg>
        <pc:spChg chg="mod">
          <ac:chgData name="Mayte Ledo Turiel" userId="f8064fba-4ab2-4542-a5fd-803c069b288e" providerId="ADAL" clId="{91BECE27-DE6C-4C30-B5B8-E3C0C1AA2E1A}" dt="2022-11-17T09:56:12.719" v="3955" actId="20577"/>
          <ac:spMkLst>
            <pc:docMk/>
            <pc:sldMk cId="3097284006" sldId="645"/>
            <ac:spMk id="40" creationId="{00000000-0000-0000-0000-000000000000}"/>
          </ac:spMkLst>
        </pc:spChg>
        <pc:graphicFrameChg chg="del mod">
          <ac:chgData name="Mayte Ledo Turiel" userId="f8064fba-4ab2-4542-a5fd-803c069b288e" providerId="ADAL" clId="{91BECE27-DE6C-4C30-B5B8-E3C0C1AA2E1A}" dt="2022-11-17T07:58:15.432" v="3782" actId="478"/>
          <ac:graphicFrameMkLst>
            <pc:docMk/>
            <pc:sldMk cId="3097284006" sldId="645"/>
            <ac:graphicFrameMk id="3" creationId="{F31EE0DF-2794-BA1F-2BBE-28A79CE1A0FA}"/>
          </ac:graphicFrameMkLst>
        </pc:graphicFrameChg>
        <pc:graphicFrameChg chg="del mod">
          <ac:chgData name="Mayte Ledo Turiel" userId="f8064fba-4ab2-4542-a5fd-803c069b288e" providerId="ADAL" clId="{91BECE27-DE6C-4C30-B5B8-E3C0C1AA2E1A}" dt="2022-11-16T14:39:39.804" v="1191" actId="478"/>
          <ac:graphicFrameMkLst>
            <pc:docMk/>
            <pc:sldMk cId="3097284006" sldId="645"/>
            <ac:graphicFrameMk id="9" creationId="{AE59A645-C674-8953-8752-50496C4DCCEB}"/>
          </ac:graphicFrameMkLst>
        </pc:graphicFrameChg>
        <pc:graphicFrameChg chg="add del mod">
          <ac:chgData name="Mayte Ledo Turiel" userId="f8064fba-4ab2-4542-a5fd-803c069b288e" providerId="ADAL" clId="{91BECE27-DE6C-4C30-B5B8-E3C0C1AA2E1A}" dt="2022-11-17T08:11:12.405" v="3912" actId="478"/>
          <ac:graphicFrameMkLst>
            <pc:docMk/>
            <pc:sldMk cId="3097284006" sldId="645"/>
            <ac:graphicFrameMk id="15" creationId="{4E828103-F941-4C5E-A62F-B026FA6172F1}"/>
          </ac:graphicFrameMkLst>
        </pc:graphicFrameChg>
        <pc:picChg chg="del">
          <ac:chgData name="Mayte Ledo Turiel" userId="f8064fba-4ab2-4542-a5fd-803c069b288e" providerId="ADAL" clId="{91BECE27-DE6C-4C30-B5B8-E3C0C1AA2E1A}" dt="2022-11-17T08:10:36.205" v="3903" actId="478"/>
          <ac:picMkLst>
            <pc:docMk/>
            <pc:sldMk cId="3097284006" sldId="645"/>
            <ac:picMk id="3" creationId="{971C898C-3264-FBD0-4A41-AD043B35022E}"/>
          </ac:picMkLst>
        </pc:picChg>
        <pc:picChg chg="add mod">
          <ac:chgData name="Mayte Ledo Turiel" userId="f8064fba-4ab2-4542-a5fd-803c069b288e" providerId="ADAL" clId="{91BECE27-DE6C-4C30-B5B8-E3C0C1AA2E1A}" dt="2022-11-17T07:58:20.254" v="3784" actId="1076"/>
          <ac:picMkLst>
            <pc:docMk/>
            <pc:sldMk cId="3097284006" sldId="645"/>
            <ac:picMk id="9" creationId="{AEC7D497-2FDB-3028-9676-CF2FA626F795}"/>
          </ac:picMkLst>
        </pc:picChg>
        <pc:picChg chg="add mod">
          <ac:chgData name="Mayte Ledo Turiel" userId="f8064fba-4ab2-4542-a5fd-803c069b288e" providerId="ADAL" clId="{91BECE27-DE6C-4C30-B5B8-E3C0C1AA2E1A}" dt="2022-11-17T08:10:53.456" v="3909" actId="1076"/>
          <ac:picMkLst>
            <pc:docMk/>
            <pc:sldMk cId="3097284006" sldId="645"/>
            <ac:picMk id="13" creationId="{1F743CA4-B612-AEC8-9CC2-356C4E4B9D24}"/>
          </ac:picMkLst>
        </pc:picChg>
        <pc:picChg chg="add del mod">
          <ac:chgData name="Mayte Ledo Turiel" userId="f8064fba-4ab2-4542-a5fd-803c069b288e" providerId="ADAL" clId="{91BECE27-DE6C-4C30-B5B8-E3C0C1AA2E1A}" dt="2022-11-16T14:44:21.024" v="1451" actId="478"/>
          <ac:picMkLst>
            <pc:docMk/>
            <pc:sldMk cId="3097284006" sldId="645"/>
            <ac:picMk id="13" creationId="{6EFA473E-1954-43E0-DCF2-94FB8B9E05F3}"/>
          </ac:picMkLst>
        </pc:picChg>
        <pc:picChg chg="add del mod">
          <ac:chgData name="Mayte Ledo Turiel" userId="f8064fba-4ab2-4542-a5fd-803c069b288e" providerId="ADAL" clId="{91BECE27-DE6C-4C30-B5B8-E3C0C1AA2E1A}" dt="2022-11-16T16:32:19.454" v="2951" actId="478"/>
          <ac:picMkLst>
            <pc:docMk/>
            <pc:sldMk cId="3097284006" sldId="645"/>
            <ac:picMk id="16" creationId="{0C19B489-13F6-C55A-D40A-8FBE306B7D91}"/>
          </ac:picMkLst>
        </pc:picChg>
        <pc:picChg chg="add mod">
          <ac:chgData name="Mayte Ledo Turiel" userId="f8064fba-4ab2-4542-a5fd-803c069b288e" providerId="ADAL" clId="{91BECE27-DE6C-4C30-B5B8-E3C0C1AA2E1A}" dt="2022-11-17T09:56:56.566" v="4005" actId="1076"/>
          <ac:picMkLst>
            <pc:docMk/>
            <pc:sldMk cId="3097284006" sldId="645"/>
            <ac:picMk id="16" creationId="{B28F7051-B7F5-BFBC-7589-42EF7D3D15CD}"/>
          </ac:picMkLst>
        </pc:picChg>
        <pc:picChg chg="add del mod">
          <ac:chgData name="Mayte Ledo Turiel" userId="f8064fba-4ab2-4542-a5fd-803c069b288e" providerId="ADAL" clId="{91BECE27-DE6C-4C30-B5B8-E3C0C1AA2E1A}" dt="2022-11-17T08:01:46.900" v="3785" actId="478"/>
          <ac:picMkLst>
            <pc:docMk/>
            <pc:sldMk cId="3097284006" sldId="645"/>
            <ac:picMk id="17" creationId="{A1778790-D0AD-3F18-AED8-EA3136C9E772}"/>
          </ac:picMkLst>
        </pc:picChg>
      </pc:sldChg>
      <pc:sldChg chg="addSp delSp modSp add mod delAnim modAnim">
        <pc:chgData name="Mayte Ledo Turiel" userId="f8064fba-4ab2-4542-a5fd-803c069b288e" providerId="ADAL" clId="{91BECE27-DE6C-4C30-B5B8-E3C0C1AA2E1A}" dt="2022-11-17T10:36:00.455" v="4844" actId="166"/>
        <pc:sldMkLst>
          <pc:docMk/>
          <pc:sldMk cId="3233600857" sldId="646"/>
        </pc:sldMkLst>
        <pc:spChg chg="del">
          <ac:chgData name="Mayte Ledo Turiel" userId="f8064fba-4ab2-4542-a5fd-803c069b288e" providerId="ADAL" clId="{91BECE27-DE6C-4C30-B5B8-E3C0C1AA2E1A}" dt="2022-11-16T18:47:40.393" v="3608" actId="478"/>
          <ac:spMkLst>
            <pc:docMk/>
            <pc:sldMk cId="3233600857" sldId="646"/>
            <ac:spMk id="6" creationId="{AC90B63B-5A16-BB38-4700-1A5C7EA30919}"/>
          </ac:spMkLst>
        </pc:spChg>
        <pc:spChg chg="del">
          <ac:chgData name="Mayte Ledo Turiel" userId="f8064fba-4ab2-4542-a5fd-803c069b288e" providerId="ADAL" clId="{91BECE27-DE6C-4C30-B5B8-E3C0C1AA2E1A}" dt="2022-11-16T18:37:17.271" v="3600" actId="478"/>
          <ac:spMkLst>
            <pc:docMk/>
            <pc:sldMk cId="3233600857" sldId="646"/>
            <ac:spMk id="7" creationId="{334F2F7D-57E5-0A8B-C306-0D804C352924}"/>
          </ac:spMkLst>
        </pc:spChg>
        <pc:spChg chg="add mod ord">
          <ac:chgData name="Mayte Ledo Turiel" userId="f8064fba-4ab2-4542-a5fd-803c069b288e" providerId="ADAL" clId="{91BECE27-DE6C-4C30-B5B8-E3C0C1AA2E1A}" dt="2022-11-16T18:47:53.096" v="3609" actId="14100"/>
          <ac:spMkLst>
            <pc:docMk/>
            <pc:sldMk cId="3233600857" sldId="646"/>
            <ac:spMk id="10" creationId="{E0DC32E5-5A5E-1B0B-3408-ABAF33B5141C}"/>
          </ac:spMkLst>
        </pc:spChg>
        <pc:spChg chg="add mod ord">
          <ac:chgData name="Mayte Ledo Turiel" userId="f8064fba-4ab2-4542-a5fd-803c069b288e" providerId="ADAL" clId="{91BECE27-DE6C-4C30-B5B8-E3C0C1AA2E1A}" dt="2022-11-17T10:36:00.455" v="4844" actId="166"/>
          <ac:spMkLst>
            <pc:docMk/>
            <pc:sldMk cId="3233600857" sldId="646"/>
            <ac:spMk id="11" creationId="{1E38B3A2-3138-19A0-E8E1-50F5BDCBE195}"/>
          </ac:spMkLst>
        </pc:spChg>
        <pc:spChg chg="del">
          <ac:chgData name="Mayte Ledo Turiel" userId="f8064fba-4ab2-4542-a5fd-803c069b288e" providerId="ADAL" clId="{91BECE27-DE6C-4C30-B5B8-E3C0C1AA2E1A}" dt="2022-11-16T18:37:16.408" v="3599" actId="478"/>
          <ac:spMkLst>
            <pc:docMk/>
            <pc:sldMk cId="3233600857" sldId="646"/>
            <ac:spMk id="16" creationId="{E54099F4-04B0-4FD7-A4CC-96D954EF12D2}"/>
          </ac:spMkLst>
        </pc:spChg>
        <pc:spChg chg="del">
          <ac:chgData name="Mayte Ledo Turiel" userId="f8064fba-4ab2-4542-a5fd-803c069b288e" providerId="ADAL" clId="{91BECE27-DE6C-4C30-B5B8-E3C0C1AA2E1A}" dt="2022-11-16T18:47:40.393" v="3608" actId="478"/>
          <ac:spMkLst>
            <pc:docMk/>
            <pc:sldMk cId="3233600857" sldId="646"/>
            <ac:spMk id="19" creationId="{62628D9A-728A-4933-B40E-EC89B9C989FD}"/>
          </ac:spMkLst>
        </pc:spChg>
        <pc:spChg chg="mod">
          <ac:chgData name="Mayte Ledo Turiel" userId="f8064fba-4ab2-4542-a5fd-803c069b288e" providerId="ADAL" clId="{91BECE27-DE6C-4C30-B5B8-E3C0C1AA2E1A}" dt="2022-11-16T18:48:26.584" v="3685" actId="5793"/>
          <ac:spMkLst>
            <pc:docMk/>
            <pc:sldMk cId="3233600857" sldId="646"/>
            <ac:spMk id="40" creationId="{00000000-0000-0000-0000-000000000000}"/>
          </ac:spMkLst>
        </pc:spChg>
        <pc:graphicFrameChg chg="del">
          <ac:chgData name="Mayte Ledo Turiel" userId="f8064fba-4ab2-4542-a5fd-803c069b288e" providerId="ADAL" clId="{91BECE27-DE6C-4C30-B5B8-E3C0C1AA2E1A}" dt="2022-11-16T18:37:13.844" v="3598" actId="478"/>
          <ac:graphicFrameMkLst>
            <pc:docMk/>
            <pc:sldMk cId="3233600857" sldId="646"/>
            <ac:graphicFrameMk id="9" creationId="{8EDC6111-9A8B-473F-8AC8-D94EA0C2637C}"/>
          </ac:graphicFrameMkLst>
        </pc:graphicFrameChg>
        <pc:picChg chg="add del mod">
          <ac:chgData name="Mayte Ledo Turiel" userId="f8064fba-4ab2-4542-a5fd-803c069b288e" providerId="ADAL" clId="{91BECE27-DE6C-4C30-B5B8-E3C0C1AA2E1A}" dt="2022-11-16T20:32:51.431" v="3727" actId="478"/>
          <ac:picMkLst>
            <pc:docMk/>
            <pc:sldMk cId="3233600857" sldId="646"/>
            <ac:picMk id="8" creationId="{EBE9C77C-B43F-37A8-F47C-03D3C19A80BF}"/>
          </ac:picMkLst>
        </pc:picChg>
        <pc:picChg chg="add del mod">
          <ac:chgData name="Mayte Ledo Turiel" userId="f8064fba-4ab2-4542-a5fd-803c069b288e" providerId="ADAL" clId="{91BECE27-DE6C-4C30-B5B8-E3C0C1AA2E1A}" dt="2022-11-16T20:33:04.653" v="3730" actId="478"/>
          <ac:picMkLst>
            <pc:docMk/>
            <pc:sldMk cId="3233600857" sldId="646"/>
            <ac:picMk id="13" creationId="{E938023E-1673-3BBA-D6D5-3AD86DBAFC8F}"/>
          </ac:picMkLst>
        </pc:picChg>
        <pc:picChg chg="add mod">
          <ac:chgData name="Mayte Ledo Turiel" userId="f8064fba-4ab2-4542-a5fd-803c069b288e" providerId="ADAL" clId="{91BECE27-DE6C-4C30-B5B8-E3C0C1AA2E1A}" dt="2022-11-16T20:33:43.265" v="3734" actId="1076"/>
          <ac:picMkLst>
            <pc:docMk/>
            <pc:sldMk cId="3233600857" sldId="646"/>
            <ac:picMk id="14" creationId="{4C179086-53E2-5F0E-2200-672E90FD467B}"/>
          </ac:picMkLst>
        </pc:picChg>
        <pc:cxnChg chg="add del">
          <ac:chgData name="Mayte Ledo Turiel" userId="f8064fba-4ab2-4542-a5fd-803c069b288e" providerId="ADAL" clId="{91BECE27-DE6C-4C30-B5B8-E3C0C1AA2E1A}" dt="2022-11-16T20:33:46.281" v="3735" actId="478"/>
          <ac:cxnSpMkLst>
            <pc:docMk/>
            <pc:sldMk cId="3233600857" sldId="646"/>
            <ac:cxnSpMk id="17" creationId="{9DD04BB6-9C73-A651-CB93-FBC1760A1944}"/>
          </ac:cxnSpMkLst>
        </pc:cxnChg>
      </pc:sldChg>
      <pc:sldChg chg="modSp add mod">
        <pc:chgData name="Mayte Ledo Turiel" userId="f8064fba-4ab2-4542-a5fd-803c069b288e" providerId="ADAL" clId="{91BECE27-DE6C-4C30-B5B8-E3C0C1AA2E1A}" dt="2022-11-17T10:36:51.669" v="4852" actId="14100"/>
        <pc:sldMkLst>
          <pc:docMk/>
          <pc:sldMk cId="2152304933" sldId="647"/>
        </pc:sldMkLst>
        <pc:spChg chg="mod">
          <ac:chgData name="Mayte Ledo Turiel" userId="f8064fba-4ab2-4542-a5fd-803c069b288e" providerId="ADAL" clId="{91BECE27-DE6C-4C30-B5B8-E3C0C1AA2E1A}" dt="2022-11-17T10:36:51.669" v="4852" actId="14100"/>
          <ac:spMkLst>
            <pc:docMk/>
            <pc:sldMk cId="2152304933" sldId="647"/>
            <ac:spMk id="20" creationId="{D7D70C4D-CADB-426A-A8DD-E045F0F96078}"/>
          </ac:spMkLst>
        </pc:spChg>
      </pc:sldChg>
      <pc:sldChg chg="delSp modSp add del mod delAnim">
        <pc:chgData name="Mayte Ledo Turiel" userId="f8064fba-4ab2-4542-a5fd-803c069b288e" providerId="ADAL" clId="{91BECE27-DE6C-4C30-B5B8-E3C0C1AA2E1A}" dt="2022-11-17T10:22:27.224" v="4267" actId="47"/>
        <pc:sldMkLst>
          <pc:docMk/>
          <pc:sldMk cId="3457027484" sldId="647"/>
        </pc:sldMkLst>
        <pc:spChg chg="del">
          <ac:chgData name="Mayte Ledo Turiel" userId="f8064fba-4ab2-4542-a5fd-803c069b288e" providerId="ADAL" clId="{91BECE27-DE6C-4C30-B5B8-E3C0C1AA2E1A}" dt="2022-11-17T10:17:18.763" v="4240" actId="478"/>
          <ac:spMkLst>
            <pc:docMk/>
            <pc:sldMk cId="3457027484" sldId="647"/>
            <ac:spMk id="8" creationId="{AADC8DBC-5AF0-C39F-17D6-463F9D58C27D}"/>
          </ac:spMkLst>
        </pc:spChg>
        <pc:spChg chg="del">
          <ac:chgData name="Mayte Ledo Turiel" userId="f8064fba-4ab2-4542-a5fd-803c069b288e" providerId="ADAL" clId="{91BECE27-DE6C-4C30-B5B8-E3C0C1AA2E1A}" dt="2022-11-17T10:17:18.763" v="4240" actId="478"/>
          <ac:spMkLst>
            <pc:docMk/>
            <pc:sldMk cId="3457027484" sldId="647"/>
            <ac:spMk id="9" creationId="{0F72534B-A8F6-5541-3649-6FC5F4E80A0F}"/>
          </ac:spMkLst>
        </pc:spChg>
        <pc:spChg chg="del">
          <ac:chgData name="Mayte Ledo Turiel" userId="f8064fba-4ab2-4542-a5fd-803c069b288e" providerId="ADAL" clId="{91BECE27-DE6C-4C30-B5B8-E3C0C1AA2E1A}" dt="2022-11-17T10:17:18.763" v="4240" actId="478"/>
          <ac:spMkLst>
            <pc:docMk/>
            <pc:sldMk cId="3457027484" sldId="647"/>
            <ac:spMk id="10" creationId="{F07E2C7F-4AD5-326D-5B48-74F5CC28CA97}"/>
          </ac:spMkLst>
        </pc:spChg>
        <pc:spChg chg="del">
          <ac:chgData name="Mayte Ledo Turiel" userId="f8064fba-4ab2-4542-a5fd-803c069b288e" providerId="ADAL" clId="{91BECE27-DE6C-4C30-B5B8-E3C0C1AA2E1A}" dt="2022-11-17T10:17:18.763" v="4240" actId="478"/>
          <ac:spMkLst>
            <pc:docMk/>
            <pc:sldMk cId="3457027484" sldId="647"/>
            <ac:spMk id="14" creationId="{CFBC5AF4-3DAD-D713-DE1B-6D5884FDA0C2}"/>
          </ac:spMkLst>
        </pc:spChg>
        <pc:spChg chg="del">
          <ac:chgData name="Mayte Ledo Turiel" userId="f8064fba-4ab2-4542-a5fd-803c069b288e" providerId="ADAL" clId="{91BECE27-DE6C-4C30-B5B8-E3C0C1AA2E1A}" dt="2022-11-17T10:17:18.763" v="4240" actId="478"/>
          <ac:spMkLst>
            <pc:docMk/>
            <pc:sldMk cId="3457027484" sldId="647"/>
            <ac:spMk id="16" creationId="{0EA24E70-7823-1458-1F0E-33FBF0F88018}"/>
          </ac:spMkLst>
        </pc:spChg>
        <pc:spChg chg="del">
          <ac:chgData name="Mayte Ledo Turiel" userId="f8064fba-4ab2-4542-a5fd-803c069b288e" providerId="ADAL" clId="{91BECE27-DE6C-4C30-B5B8-E3C0C1AA2E1A}" dt="2022-11-17T10:17:08.452" v="4237" actId="478"/>
          <ac:spMkLst>
            <pc:docMk/>
            <pc:sldMk cId="3457027484" sldId="647"/>
            <ac:spMk id="26" creationId="{D6F8804A-7D56-6A9D-30FE-D803A896A3CE}"/>
          </ac:spMkLst>
        </pc:spChg>
        <pc:spChg chg="del">
          <ac:chgData name="Mayte Ledo Turiel" userId="f8064fba-4ab2-4542-a5fd-803c069b288e" providerId="ADAL" clId="{91BECE27-DE6C-4C30-B5B8-E3C0C1AA2E1A}" dt="2022-11-17T10:17:11.567" v="4239" actId="478"/>
          <ac:spMkLst>
            <pc:docMk/>
            <pc:sldMk cId="3457027484" sldId="647"/>
            <ac:spMk id="27" creationId="{20817C29-686D-9789-F908-61C44E6D40DD}"/>
          </ac:spMkLst>
        </pc:spChg>
        <pc:graphicFrameChg chg="del mod">
          <ac:chgData name="Mayte Ledo Turiel" userId="f8064fba-4ab2-4542-a5fd-803c069b288e" providerId="ADAL" clId="{91BECE27-DE6C-4C30-B5B8-E3C0C1AA2E1A}" dt="2022-11-17T10:17:11.567" v="4239" actId="478"/>
          <ac:graphicFrameMkLst>
            <pc:docMk/>
            <pc:sldMk cId="3457027484" sldId="647"/>
            <ac:graphicFrameMk id="4" creationId="{FBDFD349-5650-E7C1-58DC-BAAC8D05FA7C}"/>
          </ac:graphicFrameMkLst>
        </pc:graphicFrameChg>
        <pc:graphicFrameChg chg="del">
          <ac:chgData name="Mayte Ledo Turiel" userId="f8064fba-4ab2-4542-a5fd-803c069b288e" providerId="ADAL" clId="{91BECE27-DE6C-4C30-B5B8-E3C0C1AA2E1A}" dt="2022-11-17T10:17:08.452" v="4237" actId="478"/>
          <ac:graphicFrameMkLst>
            <pc:docMk/>
            <pc:sldMk cId="3457027484" sldId="647"/>
            <ac:graphicFrameMk id="15" creationId="{29EDEAF8-3D0E-4B6D-AFE0-8C18FC4BDBF0}"/>
          </ac:graphicFrameMkLst>
        </pc:graphicFrameChg>
      </pc:sldChg>
    </pc:docChg>
  </pc:docChgLst>
  <pc:docChgLst>
    <pc:chgData name="Rafael Bernardo Gavito" userId="S::rafael.bernardo@inclusion.gob.es::c061e70b-9cf2-443d-8490-0126e3921cf4" providerId="AD" clId="Web-{58DEE722-2B0B-4A9C-89D9-8BFAEB57D178}"/>
    <pc:docChg chg="modSld">
      <pc:chgData name="Rafael Bernardo Gavito" userId="S::rafael.bernardo@inclusion.gob.es::c061e70b-9cf2-443d-8490-0126e3921cf4" providerId="AD" clId="Web-{58DEE722-2B0B-4A9C-89D9-8BFAEB57D178}" dt="2022-10-19T06:57:36.503" v="78" actId="20577"/>
      <pc:docMkLst>
        <pc:docMk/>
      </pc:docMkLst>
      <pc:sldChg chg="modSp">
        <pc:chgData name="Rafael Bernardo Gavito" userId="S::rafael.bernardo@inclusion.gob.es::c061e70b-9cf2-443d-8490-0126e3921cf4" providerId="AD" clId="Web-{58DEE722-2B0B-4A9C-89D9-8BFAEB57D178}" dt="2022-10-19T05:10:40.856" v="38" actId="20577"/>
        <pc:sldMkLst>
          <pc:docMk/>
          <pc:sldMk cId="1950310621" sldId="323"/>
        </pc:sldMkLst>
        <pc:spChg chg="mod">
          <ac:chgData name="Rafael Bernardo Gavito" userId="S::rafael.bernardo@inclusion.gob.es::c061e70b-9cf2-443d-8490-0126e3921cf4" providerId="AD" clId="Web-{58DEE722-2B0B-4A9C-89D9-8BFAEB57D178}" dt="2022-10-19T05:10:40.856" v="38" actId="20577"/>
          <ac:spMkLst>
            <pc:docMk/>
            <pc:sldMk cId="1950310621" sldId="323"/>
            <ac:spMk id="13" creationId="{F9AF5B1D-FBFD-4278-B53E-E81ADE487A65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5:19:00.716" v="72" actId="20577"/>
        <pc:sldMkLst>
          <pc:docMk/>
          <pc:sldMk cId="1858967666" sldId="526"/>
        </pc:sldMkLst>
        <pc:spChg chg="mod">
          <ac:chgData name="Rafael Bernardo Gavito" userId="S::rafael.bernardo@inclusion.gob.es::c061e70b-9cf2-443d-8490-0126e3921cf4" providerId="AD" clId="Web-{58DEE722-2B0B-4A9C-89D9-8BFAEB57D178}" dt="2022-10-19T05:19:00.716" v="72" actId="20577"/>
          <ac:spMkLst>
            <pc:docMk/>
            <pc:sldMk cId="1858967666" sldId="526"/>
            <ac:spMk id="16" creationId="{E54099F4-04B0-4FD7-A4CC-96D954EF12D2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5:13:43.477" v="44" actId="20577"/>
        <pc:sldMkLst>
          <pc:docMk/>
          <pc:sldMk cId="3655241422" sldId="575"/>
        </pc:sldMkLst>
        <pc:spChg chg="mod">
          <ac:chgData name="Rafael Bernardo Gavito" userId="S::rafael.bernardo@inclusion.gob.es::c061e70b-9cf2-443d-8490-0126e3921cf4" providerId="AD" clId="Web-{58DEE722-2B0B-4A9C-89D9-8BFAEB57D178}" dt="2022-10-19T05:13:43.477" v="44" actId="20577"/>
          <ac:spMkLst>
            <pc:docMk/>
            <pc:sldMk cId="3655241422" sldId="575"/>
            <ac:spMk id="15" creationId="{849BE9FD-758D-4238-A906-0E511FFC9DA8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5:14:23.355" v="58" actId="20577"/>
        <pc:sldMkLst>
          <pc:docMk/>
          <pc:sldMk cId="3131376365" sldId="617"/>
        </pc:sldMkLst>
        <pc:spChg chg="mod">
          <ac:chgData name="Rafael Bernardo Gavito" userId="S::rafael.bernardo@inclusion.gob.es::c061e70b-9cf2-443d-8490-0126e3921cf4" providerId="AD" clId="Web-{58DEE722-2B0B-4A9C-89D9-8BFAEB57D178}" dt="2022-10-19T05:14:23.355" v="58" actId="20577"/>
          <ac:spMkLst>
            <pc:docMk/>
            <pc:sldMk cId="3131376365" sldId="617"/>
            <ac:spMk id="40" creationId="{00000000-0000-0000-0000-000000000000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5:17:03.740" v="70" actId="20577"/>
        <pc:sldMkLst>
          <pc:docMk/>
          <pc:sldMk cId="2370534029" sldId="635"/>
        </pc:sldMkLst>
        <pc:spChg chg="mod">
          <ac:chgData name="Rafael Bernardo Gavito" userId="S::rafael.bernardo@inclusion.gob.es::c061e70b-9cf2-443d-8490-0126e3921cf4" providerId="AD" clId="Web-{58DEE722-2B0B-4A9C-89D9-8BFAEB57D178}" dt="2022-10-19T05:17:03.740" v="70" actId="20577"/>
          <ac:spMkLst>
            <pc:docMk/>
            <pc:sldMk cId="2370534029" sldId="635"/>
            <ac:spMk id="3" creationId="{D4D156F5-5DE7-4584-8537-8E90F2DD5734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5:16:17.846" v="64" actId="20577"/>
        <pc:sldMkLst>
          <pc:docMk/>
          <pc:sldMk cId="1913136877" sldId="636"/>
        </pc:sldMkLst>
        <pc:spChg chg="mod">
          <ac:chgData name="Rafael Bernardo Gavito" userId="S::rafael.bernardo@inclusion.gob.es::c061e70b-9cf2-443d-8490-0126e3921cf4" providerId="AD" clId="Web-{58DEE722-2B0B-4A9C-89D9-8BFAEB57D178}" dt="2022-10-19T05:16:17.846" v="64" actId="20577"/>
          <ac:spMkLst>
            <pc:docMk/>
            <pc:sldMk cId="1913136877" sldId="636"/>
            <ac:spMk id="16" creationId="{F72FF0B2-35B4-4672-82B5-64F8C6EBEAC6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5:12:46.692" v="40" actId="20577"/>
        <pc:sldMkLst>
          <pc:docMk/>
          <pc:sldMk cId="886695916" sldId="637"/>
        </pc:sldMkLst>
        <pc:spChg chg="mod">
          <ac:chgData name="Rafael Bernardo Gavito" userId="S::rafael.bernardo@inclusion.gob.es::c061e70b-9cf2-443d-8490-0126e3921cf4" providerId="AD" clId="Web-{58DEE722-2B0B-4A9C-89D9-8BFAEB57D178}" dt="2022-10-19T05:12:46.692" v="40" actId="20577"/>
          <ac:spMkLst>
            <pc:docMk/>
            <pc:sldMk cId="886695916" sldId="637"/>
            <ac:spMk id="40" creationId="{00000000-0000-0000-0000-000000000000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5:13:19.491" v="42" actId="20577"/>
        <pc:sldMkLst>
          <pc:docMk/>
          <pc:sldMk cId="657428524" sldId="638"/>
        </pc:sldMkLst>
        <pc:spChg chg="mod">
          <ac:chgData name="Rafael Bernardo Gavito" userId="S::rafael.bernardo@inclusion.gob.es::c061e70b-9cf2-443d-8490-0126e3921cf4" providerId="AD" clId="Web-{58DEE722-2B0B-4A9C-89D9-8BFAEB57D178}" dt="2022-10-19T05:13:19.491" v="42" actId="20577"/>
          <ac:spMkLst>
            <pc:docMk/>
            <pc:sldMk cId="657428524" sldId="638"/>
            <ac:spMk id="15" creationId="{849BE9FD-758D-4238-A906-0E511FFC9DA8}"/>
          </ac:spMkLst>
        </pc:spChg>
      </pc:sldChg>
      <pc:sldChg chg="modSp">
        <pc:chgData name="Rafael Bernardo Gavito" userId="S::rafael.bernardo@inclusion.gob.es::c061e70b-9cf2-443d-8490-0126e3921cf4" providerId="AD" clId="Web-{58DEE722-2B0B-4A9C-89D9-8BFAEB57D178}" dt="2022-10-19T06:57:36.503" v="78" actId="20577"/>
        <pc:sldMkLst>
          <pc:docMk/>
          <pc:sldMk cId="3577781231" sldId="639"/>
        </pc:sldMkLst>
        <pc:spChg chg="mod">
          <ac:chgData name="Rafael Bernardo Gavito" userId="S::rafael.bernardo@inclusion.gob.es::c061e70b-9cf2-443d-8490-0126e3921cf4" providerId="AD" clId="Web-{58DEE722-2B0B-4A9C-89D9-8BFAEB57D178}" dt="2022-10-19T06:57:36.503" v="78" actId="20577"/>
          <ac:spMkLst>
            <pc:docMk/>
            <pc:sldMk cId="3577781231" sldId="639"/>
            <ac:spMk id="40" creationId="{00000000-0000-0000-0000-000000000000}"/>
          </ac:spMkLst>
        </pc:spChg>
      </pc:sldChg>
    </pc:docChg>
  </pc:docChgLst>
  <pc:docChgLst>
    <pc:chgData name="Eva Maria Ruiz-Hidalgo Argandoña" userId="S::eva.ruiz@inclusion.gob.es::03807833-e31e-44f9-ad50-82379de69fc8" providerId="AD" clId="Web-{47A50007-7E76-4787-9FF1-4EED4819E8E7}"/>
    <pc:docChg chg="modSld">
      <pc:chgData name="Eva Maria Ruiz-Hidalgo Argandoña" userId="S::eva.ruiz@inclusion.gob.es::03807833-e31e-44f9-ad50-82379de69fc8" providerId="AD" clId="Web-{47A50007-7E76-4787-9FF1-4EED4819E8E7}" dt="2022-10-18T16:22:06.223" v="0" actId="1076"/>
      <pc:docMkLst>
        <pc:docMk/>
      </pc:docMkLst>
      <pc:sldChg chg="modSp">
        <pc:chgData name="Eva Maria Ruiz-Hidalgo Argandoña" userId="S::eva.ruiz@inclusion.gob.es::03807833-e31e-44f9-ad50-82379de69fc8" providerId="AD" clId="Web-{47A50007-7E76-4787-9FF1-4EED4819E8E7}" dt="2022-10-18T16:22:06.223" v="0" actId="1076"/>
        <pc:sldMkLst>
          <pc:docMk/>
          <pc:sldMk cId="657428524" sldId="638"/>
        </pc:sldMkLst>
        <pc:graphicFrameChg chg="mod">
          <ac:chgData name="Eva Maria Ruiz-Hidalgo Argandoña" userId="S::eva.ruiz@inclusion.gob.es::03807833-e31e-44f9-ad50-82379de69fc8" providerId="AD" clId="Web-{47A50007-7E76-4787-9FF1-4EED4819E8E7}" dt="2022-10-18T16:22:06.223" v="0" actId="1076"/>
          <ac:graphicFrameMkLst>
            <pc:docMk/>
            <pc:sldMk cId="657428524" sldId="638"/>
            <ac:graphicFrameMk id="49" creationId="{022E7EED-EEAF-4367-8C32-7BC2E037CA09}"/>
          </ac:graphicFrameMkLst>
        </pc:graphicFrameChg>
      </pc:sldChg>
    </pc:docChg>
  </pc:docChgLst>
  <pc:docChgLst>
    <pc:chgData name="Felipe Alfonso González De León" userId="S::felipe.gonzalez@inclusion.gob.es::42470b28-9650-4c4b-bc5b-cf57e5b05fa8" providerId="AD" clId="Web-{98BEE89F-8236-4F93-8F03-A05C0BC70750}"/>
    <pc:docChg chg="modSld">
      <pc:chgData name="Felipe Alfonso González De León" userId="S::felipe.gonzalez@inclusion.gob.es::42470b28-9650-4c4b-bc5b-cf57e5b05fa8" providerId="AD" clId="Web-{98BEE89F-8236-4F93-8F03-A05C0BC70750}" dt="2022-10-18T10:01:16.088" v="1" actId="20577"/>
      <pc:docMkLst>
        <pc:docMk/>
      </pc:docMkLst>
      <pc:sldChg chg="modSp">
        <pc:chgData name="Felipe Alfonso González De León" userId="S::felipe.gonzalez@inclusion.gob.es::42470b28-9650-4c4b-bc5b-cf57e5b05fa8" providerId="AD" clId="Web-{98BEE89F-8236-4F93-8F03-A05C0BC70750}" dt="2022-10-18T10:01:16.088" v="1" actId="20577"/>
        <pc:sldMkLst>
          <pc:docMk/>
          <pc:sldMk cId="1858967666" sldId="526"/>
        </pc:sldMkLst>
        <pc:spChg chg="mod">
          <ac:chgData name="Felipe Alfonso González De León" userId="S::felipe.gonzalez@inclusion.gob.es::42470b28-9650-4c4b-bc5b-cf57e5b05fa8" providerId="AD" clId="Web-{98BEE89F-8236-4F93-8F03-A05C0BC70750}" dt="2022-10-18T10:01:16.088" v="1" actId="20577"/>
          <ac:spMkLst>
            <pc:docMk/>
            <pc:sldMk cId="1858967666" sldId="526"/>
            <ac:spMk id="4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ppt%20afiliacion%20mitad%20nov_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30_90C2105B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ppt%20afiliacion%20mitad%20nov_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ppt%20afiliacion%20mitad%20nov_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ppt%20afiliacion%20mitad%20nov_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ppt%20afiliacion%20mitad%20nov_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Actualizaci&#243;n_Afiliados%20MEDIOS%20por%20TIPO%20DE%20CONTRATO,%20EDAD_mid_no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Actualizaci&#243;n_Afiliados%20MEDIOS%20por%20TIPO%20DE%20CONTRATO,%20EDAD_mid_nov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9BU2385\AppData\Local\Microsoft\Windows\INetCache\Content.Outlook\H4WDE5TP\20221115%20DURACION_ALTAS%2019-22%20GR&#193;FICO%20con%20duraciones%20medi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inclusion.sharepoint.com/sites/MISSM_MST_GABINETE_MINISTRO/Documentos%20compartidos/General/20221117%20Afiliaci&#243;n%20mitad%20noviembre/ppt%20afiliacion%20mitad%20nov_v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30_90C2105B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322496617567"/>
          <c:y val="4.984515041749199E-2"/>
          <c:w val="0.82686351706036743"/>
          <c:h val="0.83463139034331535"/>
        </c:manualLayout>
      </c:layout>
      <c:lineChart>
        <c:grouping val="standard"/>
        <c:varyColors val="0"/>
        <c:ser>
          <c:idx val="2"/>
          <c:order val="0"/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0421857745476844E-2"/>
                  <c:y val="2.977735941438313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Nivel pre-pandemia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1B-47AB-B1E2-AEA86CAB0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'tendencia afiliación'!$A$15:$A$85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'tendencia afiliación'!$D$15:$D$85</c:f>
              <c:numCache>
                <c:formatCode>#,##0</c:formatCode>
                <c:ptCount val="71"/>
                <c:pt idx="0">
                  <c:v>19485863.73</c:v>
                </c:pt>
                <c:pt idx="1">
                  <c:v>19485863.73</c:v>
                </c:pt>
                <c:pt idx="2">
                  <c:v>19485863.73</c:v>
                </c:pt>
                <c:pt idx="3">
                  <c:v>19485863.73</c:v>
                </c:pt>
                <c:pt idx="4">
                  <c:v>19485863.73</c:v>
                </c:pt>
                <c:pt idx="5">
                  <c:v>19485863.73</c:v>
                </c:pt>
                <c:pt idx="6">
                  <c:v>19485863.73</c:v>
                </c:pt>
                <c:pt idx="7">
                  <c:v>19485863.73</c:v>
                </c:pt>
                <c:pt idx="8">
                  <c:v>19485863.73</c:v>
                </c:pt>
                <c:pt idx="9">
                  <c:v>19485863.73</c:v>
                </c:pt>
                <c:pt idx="10">
                  <c:v>19485863.73</c:v>
                </c:pt>
                <c:pt idx="11">
                  <c:v>19485863.73</c:v>
                </c:pt>
                <c:pt idx="12">
                  <c:v>19485863.73</c:v>
                </c:pt>
                <c:pt idx="13">
                  <c:v>19485863.73</c:v>
                </c:pt>
                <c:pt idx="14">
                  <c:v>19485863.73</c:v>
                </c:pt>
                <c:pt idx="15">
                  <c:v>19485863.73</c:v>
                </c:pt>
                <c:pt idx="16">
                  <c:v>19485863.73</c:v>
                </c:pt>
                <c:pt idx="17">
                  <c:v>19485863.73</c:v>
                </c:pt>
                <c:pt idx="18">
                  <c:v>19485863.73</c:v>
                </c:pt>
                <c:pt idx="19">
                  <c:v>19485863.73</c:v>
                </c:pt>
                <c:pt idx="20">
                  <c:v>19485863.73</c:v>
                </c:pt>
                <c:pt idx="21">
                  <c:v>19485863.73</c:v>
                </c:pt>
                <c:pt idx="22">
                  <c:v>19485863.73</c:v>
                </c:pt>
                <c:pt idx="23">
                  <c:v>19485863.73</c:v>
                </c:pt>
                <c:pt idx="24">
                  <c:v>19485863.73</c:v>
                </c:pt>
                <c:pt idx="25">
                  <c:v>19485863.73</c:v>
                </c:pt>
                <c:pt idx="26">
                  <c:v>19485863.73</c:v>
                </c:pt>
                <c:pt idx="27">
                  <c:v>19485863.73</c:v>
                </c:pt>
                <c:pt idx="28">
                  <c:v>19485863.73</c:v>
                </c:pt>
                <c:pt idx="29">
                  <c:v>19485863.73</c:v>
                </c:pt>
                <c:pt idx="30">
                  <c:v>19485863.73</c:v>
                </c:pt>
                <c:pt idx="31">
                  <c:v>19485863.73</c:v>
                </c:pt>
                <c:pt idx="32">
                  <c:v>19485863.73</c:v>
                </c:pt>
                <c:pt idx="33">
                  <c:v>19485863.73</c:v>
                </c:pt>
                <c:pt idx="34">
                  <c:v>19485863.73</c:v>
                </c:pt>
                <c:pt idx="35">
                  <c:v>19485863.73</c:v>
                </c:pt>
                <c:pt idx="36">
                  <c:v>19485863.73</c:v>
                </c:pt>
                <c:pt idx="37">
                  <c:v>19485863.73</c:v>
                </c:pt>
                <c:pt idx="38">
                  <c:v>19485863.73</c:v>
                </c:pt>
                <c:pt idx="39">
                  <c:v>19485863.73</c:v>
                </c:pt>
                <c:pt idx="40">
                  <c:v>19485863.73</c:v>
                </c:pt>
                <c:pt idx="41">
                  <c:v>19485863.73</c:v>
                </c:pt>
                <c:pt idx="42">
                  <c:v>19485863.73</c:v>
                </c:pt>
                <c:pt idx="43">
                  <c:v>19485863.73</c:v>
                </c:pt>
                <c:pt idx="44">
                  <c:v>19485863.73</c:v>
                </c:pt>
                <c:pt idx="45">
                  <c:v>19485863.73</c:v>
                </c:pt>
                <c:pt idx="46">
                  <c:v>19485863.73</c:v>
                </c:pt>
                <c:pt idx="47">
                  <c:v>19485863.73</c:v>
                </c:pt>
                <c:pt idx="48">
                  <c:v>19485863.73</c:v>
                </c:pt>
                <c:pt idx="49">
                  <c:v>19485863.73</c:v>
                </c:pt>
                <c:pt idx="50">
                  <c:v>19485863.73</c:v>
                </c:pt>
                <c:pt idx="51">
                  <c:v>19485863.73</c:v>
                </c:pt>
                <c:pt idx="52">
                  <c:v>19485863.73</c:v>
                </c:pt>
                <c:pt idx="53">
                  <c:v>19485863.73</c:v>
                </c:pt>
                <c:pt idx="54">
                  <c:v>19485863.73</c:v>
                </c:pt>
                <c:pt idx="55">
                  <c:v>19485863.73</c:v>
                </c:pt>
                <c:pt idx="56">
                  <c:v>19485863.73</c:v>
                </c:pt>
                <c:pt idx="57">
                  <c:v>19485863.73</c:v>
                </c:pt>
                <c:pt idx="58">
                  <c:v>19485863.73</c:v>
                </c:pt>
                <c:pt idx="59">
                  <c:v>19485863.73</c:v>
                </c:pt>
                <c:pt idx="60">
                  <c:v>19485863.73</c:v>
                </c:pt>
                <c:pt idx="61">
                  <c:v>19485863.73</c:v>
                </c:pt>
                <c:pt idx="62">
                  <c:v>19485863.73</c:v>
                </c:pt>
                <c:pt idx="63">
                  <c:v>19485863.73</c:v>
                </c:pt>
                <c:pt idx="64">
                  <c:v>19485863.73</c:v>
                </c:pt>
                <c:pt idx="65">
                  <c:v>19485863.73</c:v>
                </c:pt>
                <c:pt idx="66">
                  <c:v>19485863.73</c:v>
                </c:pt>
                <c:pt idx="67">
                  <c:v>19485863.73</c:v>
                </c:pt>
                <c:pt idx="68">
                  <c:v>19485863.73</c:v>
                </c:pt>
                <c:pt idx="69">
                  <c:v>19485863.73</c:v>
                </c:pt>
                <c:pt idx="70">
                  <c:v>19485863.73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B-47AB-B1E2-AEA86CAB0762}"/>
            </c:ext>
          </c:extLst>
        </c:ser>
        <c:ser>
          <c:idx val="0"/>
          <c:order val="1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5"/>
            <c:marker>
              <c:symbol val="diamond"/>
              <c:size val="10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11B-47AB-B1E2-AEA86CAB0762}"/>
              </c:ext>
            </c:extLst>
          </c:dPt>
          <c:cat>
            <c:numRef>
              <c:f>'tendencia afiliación'!$A$15:$A$85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'tendencia afiliación'!$B$15:$B$85</c:f>
              <c:numCache>
                <c:formatCode>#,##0</c:formatCode>
                <c:ptCount val="71"/>
                <c:pt idx="0">
                  <c:v>17921759.68</c:v>
                </c:pt>
                <c:pt idx="1">
                  <c:v>17971744.799999997</c:v>
                </c:pt>
                <c:pt idx="2">
                  <c:v>18035508.460000001</c:v>
                </c:pt>
                <c:pt idx="3">
                  <c:v>18112183.829999998</c:v>
                </c:pt>
                <c:pt idx="4">
                  <c:v>18168288.839999996</c:v>
                </c:pt>
                <c:pt idx="5">
                  <c:v>18219075.349999998</c:v>
                </c:pt>
                <c:pt idx="6">
                  <c:v>18263367.039999999</c:v>
                </c:pt>
                <c:pt idx="7">
                  <c:v>18298112.440000001</c:v>
                </c:pt>
                <c:pt idx="8">
                  <c:v>18349258.969999999</c:v>
                </c:pt>
                <c:pt idx="9">
                  <c:v>18399442.649999999</c:v>
                </c:pt>
                <c:pt idx="10">
                  <c:v>18451836.140000001</c:v>
                </c:pt>
                <c:pt idx="11">
                  <c:v>18481684.169999998</c:v>
                </c:pt>
                <c:pt idx="12">
                  <c:v>18538493.43</c:v>
                </c:pt>
                <c:pt idx="13">
                  <c:v>18591544.450000003</c:v>
                </c:pt>
                <c:pt idx="14">
                  <c:v>18627648.150000002</c:v>
                </c:pt>
                <c:pt idx="15">
                  <c:v>18666794.809999999</c:v>
                </c:pt>
                <c:pt idx="16">
                  <c:v>18726256.290909093</c:v>
                </c:pt>
                <c:pt idx="17">
                  <c:v>18779760.300000001</c:v>
                </c:pt>
                <c:pt idx="18">
                  <c:v>18813953.979999997</c:v>
                </c:pt>
                <c:pt idx="19">
                  <c:v>18839722.5</c:v>
                </c:pt>
                <c:pt idx="20">
                  <c:v>18888705.799999997</c:v>
                </c:pt>
                <c:pt idx="21">
                  <c:v>18952670.399999999</c:v>
                </c:pt>
                <c:pt idx="22">
                  <c:v>18987295.170000002</c:v>
                </c:pt>
                <c:pt idx="23">
                  <c:v>19040450.699999999</c:v>
                </c:pt>
                <c:pt idx="24">
                  <c:v>19082866.460000001</c:v>
                </c:pt>
                <c:pt idx="25">
                  <c:v>19122753.600000001</c:v>
                </c:pt>
                <c:pt idx="26">
                  <c:v>19169074.720000003</c:v>
                </c:pt>
                <c:pt idx="27">
                  <c:v>19211510.75</c:v>
                </c:pt>
                <c:pt idx="28">
                  <c:v>19246510.07</c:v>
                </c:pt>
                <c:pt idx="29">
                  <c:v>19281483.700000003</c:v>
                </c:pt>
                <c:pt idx="30">
                  <c:v>19302880.559999999</c:v>
                </c:pt>
                <c:pt idx="31">
                  <c:v>19324938.160000004</c:v>
                </c:pt>
                <c:pt idx="32">
                  <c:v>19354017.680000003</c:v>
                </c:pt>
                <c:pt idx="33">
                  <c:v>19390294.769565217</c:v>
                </c:pt>
                <c:pt idx="34">
                  <c:v>19414680.550000001</c:v>
                </c:pt>
                <c:pt idx="35">
                  <c:v>19426895.800000001</c:v>
                </c:pt>
                <c:pt idx="36">
                  <c:v>19429528.27</c:v>
                </c:pt>
                <c:pt idx="37">
                  <c:v>19485863.73</c:v>
                </c:pt>
                <c:pt idx="38">
                  <c:v>19125332.989999998</c:v>
                </c:pt>
                <c:pt idx="39">
                  <c:v>18432921.170000002</c:v>
                </c:pt>
                <c:pt idx="40">
                  <c:v>18365382.640000001</c:v>
                </c:pt>
                <c:pt idx="41">
                  <c:v>18398698.449999999</c:v>
                </c:pt>
                <c:pt idx="42">
                  <c:v>18573093</c:v>
                </c:pt>
                <c:pt idx="43">
                  <c:v>18812959.789999999</c:v>
                </c:pt>
                <c:pt idx="44">
                  <c:v>18917424.219999999</c:v>
                </c:pt>
                <c:pt idx="45">
                  <c:v>18949596.760000002</c:v>
                </c:pt>
                <c:pt idx="46">
                  <c:v>19055161.780000001</c:v>
                </c:pt>
                <c:pt idx="47">
                  <c:v>19061969.170000002</c:v>
                </c:pt>
                <c:pt idx="48">
                  <c:v>19088174.16</c:v>
                </c:pt>
                <c:pt idx="49">
                  <c:v>19080071.559999999</c:v>
                </c:pt>
                <c:pt idx="50">
                  <c:v>19039187.670000002</c:v>
                </c:pt>
                <c:pt idx="51">
                  <c:v>19029255.27</c:v>
                </c:pt>
                <c:pt idx="52">
                  <c:v>19069481.859999999</c:v>
                </c:pt>
                <c:pt idx="53">
                  <c:v>19264238.100000001</c:v>
                </c:pt>
                <c:pt idx="54">
                  <c:v>19370362.289999999</c:v>
                </c:pt>
                <c:pt idx="55">
                  <c:v>19495251.620000001</c:v>
                </c:pt>
                <c:pt idx="56">
                  <c:v>19573762.98</c:v>
                </c:pt>
                <c:pt idx="57">
                  <c:v>19648519.309999999</c:v>
                </c:pt>
                <c:pt idx="58">
                  <c:v>19786943.969999999</c:v>
                </c:pt>
                <c:pt idx="59">
                  <c:v>19839102.23</c:v>
                </c:pt>
                <c:pt idx="60">
                  <c:v>19896755.190000001</c:v>
                </c:pt>
                <c:pt idx="61">
                  <c:v>19934480.940000001</c:v>
                </c:pt>
                <c:pt idx="62">
                  <c:v>19958479.359999999</c:v>
                </c:pt>
                <c:pt idx="63">
                  <c:v>19991723.449999999</c:v>
                </c:pt>
                <c:pt idx="64">
                  <c:v>20025089.239999998</c:v>
                </c:pt>
                <c:pt idx="65">
                  <c:v>20102037.489999998</c:v>
                </c:pt>
                <c:pt idx="66">
                  <c:v>20111141.350000001</c:v>
                </c:pt>
                <c:pt idx="67" formatCode="_-* #,##0\ _€_-;\-* #,##0\ _€_-;_-* &quot;-&quot;??\ _€_-;_-@_-">
                  <c:v>20173276.640000001</c:v>
                </c:pt>
                <c:pt idx="68" formatCode="_-* #,##0\ _€_-;\-* #,##0\ _€_-;_-* &quot;-&quot;??\ _€_-;_-@_-">
                  <c:v>20224355.140000001</c:v>
                </c:pt>
                <c:pt idx="69" formatCode="_-* #,##0\ _€_-;\-* #,##0\ _€_-;_-* &quot;-&quot;??\ _€_-;_-@_-">
                  <c:v>20240450.32</c:v>
                </c:pt>
                <c:pt idx="70" formatCode="_-* #,##0\ _€_-;\-* #,##0\ _€_-;_-* &quot;-&quot;??\ _€_-;_-@_-">
                  <c:v>20320466.32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1B-47AB-B1E2-AEA86CAB0762}"/>
            </c:ext>
          </c:extLst>
        </c:ser>
        <c:ser>
          <c:idx val="1"/>
          <c:order val="2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7"/>
            <c:marker>
              <c:symbol val="diamond"/>
              <c:size val="10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11B-47AB-B1E2-AEA86CAB0762}"/>
              </c:ext>
            </c:extLst>
          </c:dPt>
          <c:dPt>
            <c:idx val="70"/>
            <c:marker>
              <c:symbol val="diamond"/>
              <c:size val="10"/>
              <c:spPr>
                <a:solidFill>
                  <a:srgbClr val="C0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11B-47AB-B1E2-AEA86CAB0762}"/>
              </c:ext>
            </c:extLst>
          </c:dPt>
          <c:trendline>
            <c:spPr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'tendencia afiliación'!$A$15:$A$85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'tendencia afiliación'!$C$15:$C$85</c:f>
              <c:numCache>
                <c:formatCode>#,##0</c:formatCode>
                <c:ptCount val="71"/>
                <c:pt idx="0">
                  <c:v>17921759.68</c:v>
                </c:pt>
                <c:pt idx="1">
                  <c:v>17971744.799999997</c:v>
                </c:pt>
                <c:pt idx="2">
                  <c:v>18035508.460000001</c:v>
                </c:pt>
                <c:pt idx="3">
                  <c:v>18112183.829999998</c:v>
                </c:pt>
                <c:pt idx="4">
                  <c:v>18168288.839999996</c:v>
                </c:pt>
                <c:pt idx="5">
                  <c:v>18219075.349999998</c:v>
                </c:pt>
                <c:pt idx="6">
                  <c:v>18263367.039999999</c:v>
                </c:pt>
                <c:pt idx="7">
                  <c:v>18298112.440000001</c:v>
                </c:pt>
                <c:pt idx="8">
                  <c:v>18349258.969999999</c:v>
                </c:pt>
                <c:pt idx="9">
                  <c:v>18399442.649999999</c:v>
                </c:pt>
                <c:pt idx="10">
                  <c:v>18451836.140000001</c:v>
                </c:pt>
                <c:pt idx="11">
                  <c:v>18481684.169999998</c:v>
                </c:pt>
                <c:pt idx="12">
                  <c:v>18538493.43</c:v>
                </c:pt>
                <c:pt idx="13">
                  <c:v>18591544.450000003</c:v>
                </c:pt>
                <c:pt idx="14">
                  <c:v>18627648.150000002</c:v>
                </c:pt>
                <c:pt idx="15">
                  <c:v>18666794.809999999</c:v>
                </c:pt>
                <c:pt idx="16">
                  <c:v>18726256.290909093</c:v>
                </c:pt>
                <c:pt idx="17">
                  <c:v>18779760.300000001</c:v>
                </c:pt>
                <c:pt idx="18">
                  <c:v>18813953.979999997</c:v>
                </c:pt>
                <c:pt idx="19">
                  <c:v>18839722.5</c:v>
                </c:pt>
                <c:pt idx="20">
                  <c:v>18888705.799999997</c:v>
                </c:pt>
                <c:pt idx="21">
                  <c:v>18952670.399999999</c:v>
                </c:pt>
                <c:pt idx="22">
                  <c:v>18987295.170000002</c:v>
                </c:pt>
                <c:pt idx="23">
                  <c:v>19040450.699999999</c:v>
                </c:pt>
                <c:pt idx="24">
                  <c:v>19082866.460000001</c:v>
                </c:pt>
                <c:pt idx="25">
                  <c:v>19122753.600000001</c:v>
                </c:pt>
                <c:pt idx="26">
                  <c:v>19169074.720000003</c:v>
                </c:pt>
                <c:pt idx="27">
                  <c:v>19211510.75</c:v>
                </c:pt>
                <c:pt idx="28">
                  <c:v>19246510.07</c:v>
                </c:pt>
                <c:pt idx="29">
                  <c:v>19281483.700000003</c:v>
                </c:pt>
                <c:pt idx="30">
                  <c:v>19302880.559999999</c:v>
                </c:pt>
                <c:pt idx="31">
                  <c:v>19324938.160000004</c:v>
                </c:pt>
                <c:pt idx="32">
                  <c:v>19354017.680000003</c:v>
                </c:pt>
                <c:pt idx="33">
                  <c:v>19390294.769565217</c:v>
                </c:pt>
                <c:pt idx="34">
                  <c:v>19414680.550000001</c:v>
                </c:pt>
                <c:pt idx="35">
                  <c:v>19426895.800000001</c:v>
                </c:pt>
                <c:pt idx="36">
                  <c:v>19429528.27</c:v>
                </c:pt>
                <c:pt idx="37">
                  <c:v>19485863.73</c:v>
                </c:pt>
                <c:pt idx="38">
                  <c:v>19125332.989999998</c:v>
                </c:pt>
                <c:pt idx="60">
                  <c:v>19896755.190000001</c:v>
                </c:pt>
                <c:pt idx="61">
                  <c:v>19934480.940000001</c:v>
                </c:pt>
                <c:pt idx="62">
                  <c:v>19958479.359999999</c:v>
                </c:pt>
                <c:pt idx="63">
                  <c:v>19991723.449999999</c:v>
                </c:pt>
                <c:pt idx="64">
                  <c:v>20025089.239999998</c:v>
                </c:pt>
                <c:pt idx="65">
                  <c:v>20102037.489999998</c:v>
                </c:pt>
                <c:pt idx="66">
                  <c:v>20111141.350000001</c:v>
                </c:pt>
                <c:pt idx="67">
                  <c:v>20173276.640000001</c:v>
                </c:pt>
                <c:pt idx="68">
                  <c:v>20224355.140000001</c:v>
                </c:pt>
                <c:pt idx="69">
                  <c:v>20240450.32</c:v>
                </c:pt>
                <c:pt idx="70">
                  <c:v>20320466.32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1B-47AB-B1E2-AEA86CAB0762}"/>
            </c:ext>
          </c:extLst>
        </c:ser>
        <c:ser>
          <c:idx val="3"/>
          <c:order val="3"/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6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B-47AB-B1E2-AEA86CAB0762}"/>
              </c:ext>
            </c:extLst>
          </c:dPt>
          <c:dPt>
            <c:idx val="6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A11B-47AB-B1E2-AEA86CAB0762}"/>
              </c:ext>
            </c:extLst>
          </c:dPt>
          <c:dPt>
            <c:idx val="6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A11B-47AB-B1E2-AEA86CAB076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1B-47AB-B1E2-AEA86CAB0762}"/>
                </c:ext>
              </c:extLst>
            </c:dLbl>
            <c:dLbl>
              <c:idx val="40"/>
              <c:layout>
                <c:manualLayout>
                  <c:x val="-1.1267354720546979E-3"/>
                  <c:y val="-2.27709219051165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Nivel</a:t>
                    </a:r>
                    <a:r>
                      <a:rPr lang="en-US" baseline="0"/>
                      <a:t> actual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11B-47AB-B1E2-AEA86CAB0762}"/>
                </c:ext>
              </c:extLst>
            </c:dLbl>
            <c:dLbl>
              <c:idx val="62"/>
              <c:layout>
                <c:manualLayout>
                  <c:x val="-4.6493028992763849E-2"/>
                  <c:y val="-3.92446894943241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Nivel actual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11B-47AB-B1E2-AEA86CAB0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'tendencia afiliación'!$A$15:$A$85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'tendencia afiliación'!$F$15:$F$85</c:f>
              <c:numCache>
                <c:formatCode>General</c:formatCode>
                <c:ptCount val="71"/>
                <c:pt idx="55" formatCode="#,##0">
                  <c:v>20320466.32</c:v>
                </c:pt>
                <c:pt idx="56" formatCode="#,##0">
                  <c:v>20320466.32</c:v>
                </c:pt>
                <c:pt idx="57" formatCode="#,##0">
                  <c:v>20320466.32</c:v>
                </c:pt>
                <c:pt idx="58" formatCode="#,##0">
                  <c:v>20320466.32</c:v>
                </c:pt>
                <c:pt idx="59" formatCode="#,##0">
                  <c:v>20320466.32</c:v>
                </c:pt>
                <c:pt idx="60" formatCode="#,##0">
                  <c:v>20320466.32</c:v>
                </c:pt>
                <c:pt idx="61" formatCode="#,##0">
                  <c:v>20320466.32</c:v>
                </c:pt>
                <c:pt idx="62" formatCode="#,##0">
                  <c:v>20320466.32</c:v>
                </c:pt>
                <c:pt idx="63" formatCode="#,##0">
                  <c:v>20320466.32</c:v>
                </c:pt>
                <c:pt idx="64" formatCode="#,##0">
                  <c:v>20320466.32</c:v>
                </c:pt>
                <c:pt idx="65" formatCode="#,##0">
                  <c:v>20320466.32</c:v>
                </c:pt>
                <c:pt idx="66" formatCode="#,##0">
                  <c:v>20320466.32</c:v>
                </c:pt>
                <c:pt idx="67" formatCode="#,##0">
                  <c:v>20320466.32</c:v>
                </c:pt>
                <c:pt idx="68" formatCode="#,##0">
                  <c:v>20320466.32</c:v>
                </c:pt>
                <c:pt idx="69" formatCode="#,##0">
                  <c:v>20320466.32</c:v>
                </c:pt>
                <c:pt idx="70" formatCode="#,##0">
                  <c:v>20320466.32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11B-47AB-B1E2-AEA86CAB0762}"/>
            </c:ext>
          </c:extLst>
        </c:ser>
        <c:ser>
          <c:idx val="4"/>
          <c:order val="4"/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59"/>
            <c:marker>
              <c:symbol val="diamond"/>
              <c:size val="10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A11B-47AB-B1E2-AEA86CAB0762}"/>
              </c:ext>
            </c:extLst>
          </c:dPt>
          <c:dPt>
            <c:idx val="6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A11B-47AB-B1E2-AEA86CAB076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11B-47AB-B1E2-AEA86CAB0762}"/>
                </c:ext>
              </c:extLst>
            </c:dLbl>
            <c:dLbl>
              <c:idx val="41"/>
              <c:layout>
                <c:manualLayout>
                  <c:x val="-2.8168386801367531E-2"/>
                  <c:y val="-2.1019312527799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C00000"/>
                        </a:solidFill>
                      </a:rPr>
                      <a:t>Nivel</a:t>
                    </a:r>
                    <a:r>
                      <a:rPr lang="en-US" baseline="0">
                        <a:solidFill>
                          <a:srgbClr val="C00000"/>
                        </a:solidFill>
                      </a:rPr>
                      <a:t>  diciembre 2021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A11B-47AB-B1E2-AEA86CAB0762}"/>
                </c:ext>
              </c:extLst>
            </c:dLbl>
            <c:dLbl>
              <c:idx val="65"/>
              <c:layout>
                <c:manualLayout>
                  <c:x val="-3.222277524360545E-3"/>
                  <c:y val="3.3280578169016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C00000"/>
                        </a:solidFill>
                      </a:rPr>
                      <a:t>Nivel diciembre 2021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A11B-47AB-B1E2-AEA86CAB0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'tendencia afiliación'!$A$15:$A$85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'tendencia afiliación'!$E$15:$E$85</c:f>
              <c:numCache>
                <c:formatCode>General</c:formatCode>
                <c:ptCount val="71"/>
                <c:pt idx="59" formatCode="#,##0">
                  <c:v>19839102.23</c:v>
                </c:pt>
                <c:pt idx="60" formatCode="#,##0">
                  <c:v>19839102.23</c:v>
                </c:pt>
                <c:pt idx="61" formatCode="#,##0">
                  <c:v>19839102.23</c:v>
                </c:pt>
                <c:pt idx="62" formatCode="#,##0">
                  <c:v>19839102.23</c:v>
                </c:pt>
                <c:pt idx="63" formatCode="#,##0">
                  <c:v>19839102.23</c:v>
                </c:pt>
                <c:pt idx="64" formatCode="#,##0">
                  <c:v>19839102.23</c:v>
                </c:pt>
                <c:pt idx="65" formatCode="#,##0">
                  <c:v>19839102.23</c:v>
                </c:pt>
                <c:pt idx="66" formatCode="#,##0">
                  <c:v>19839102.23</c:v>
                </c:pt>
                <c:pt idx="67" formatCode="#,##0">
                  <c:v>19839102.23</c:v>
                </c:pt>
                <c:pt idx="68" formatCode="#,##0">
                  <c:v>19839102.23</c:v>
                </c:pt>
                <c:pt idx="69" formatCode="#,##0">
                  <c:v>19839102.23</c:v>
                </c:pt>
                <c:pt idx="70" formatCode="#,##0">
                  <c:v>19839102.23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11B-47AB-B1E2-AEA86CAB0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730944"/>
        <c:axId val="547729304"/>
      </c:lineChart>
      <c:dateAx>
        <c:axId val="547730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29304"/>
        <c:crosses val="autoZero"/>
        <c:auto val="0"/>
        <c:lblOffset val="100"/>
        <c:baseTimeUnit val="months"/>
        <c:majorUnit val="2"/>
        <c:majorTimeUnit val="months"/>
      </c:dateAx>
      <c:valAx>
        <c:axId val="547729304"/>
        <c:scaling>
          <c:orientation val="minMax"/>
          <c:max val="20500000"/>
          <c:min val="17800000.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0944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14-48EC-8292-7E4B14FF04C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14-48EC-8292-7E4B14FF04C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14-48EC-8292-7E4B14FF04CF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14-48EC-8292-7E4B14FF04CF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14-48EC-8292-7E4B14FF04CF}"/>
                </c:ext>
              </c:extLst>
            </c:dLbl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14-48EC-8292-7E4B14FF04CF}"/>
                </c:ext>
              </c:extLst>
            </c:dLbl>
            <c:dLbl>
              <c:idx val="9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14-48EC-8292-7E4B14FF04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'Anuales 2'!$A$24:$B$33</c:f>
              <c:multiLvlStrCache>
                <c:ptCount val="10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(ene-mar)</c:v>
                  </c:pt>
                  <c:pt idx="8">
                    <c:v>(ene-jun)</c:v>
                  </c:pt>
                  <c:pt idx="9">
                    <c:v>(ene-oct)</c:v>
                  </c:pt>
                </c:lvl>
                <c:lvl>
                  <c:pt idx="7">
                    <c:v>2022</c:v>
                  </c:pt>
                </c:lvl>
              </c:multiLvlStrCache>
            </c:multiLvlStrRef>
          </c:cat>
          <c:val>
            <c:numRef>
              <c:f>'Anuales 2'!$K$24:$K$33</c:f>
              <c:numCache>
                <c:formatCode>0.0%</c:formatCode>
                <c:ptCount val="10"/>
                <c:pt idx="0">
                  <c:v>1.3813921342343161E-2</c:v>
                </c:pt>
                <c:pt idx="1">
                  <c:v>3.0536110602890743E-2</c:v>
                </c:pt>
                <c:pt idx="2">
                  <c:v>5.3870241716067024E-2</c:v>
                </c:pt>
                <c:pt idx="3">
                  <c:v>5.3528161864986545E-2</c:v>
                </c:pt>
                <c:pt idx="4">
                  <c:v>7.9826014531407141E-2</c:v>
                </c:pt>
                <c:pt idx="5">
                  <c:v>-3.4627685940137098E-2</c:v>
                </c:pt>
                <c:pt idx="6">
                  <c:v>9.9243740738502284E-2</c:v>
                </c:pt>
                <c:pt idx="7">
                  <c:v>6.3931901578033301E-2</c:v>
                </c:pt>
                <c:pt idx="8">
                  <c:v>8.0405746177338422E-2</c:v>
                </c:pt>
                <c:pt idx="9">
                  <c:v>8.2659209165629965E-2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14-48EC-8292-7E4B14FF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545400"/>
        <c:axId val="498549008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0.17625637290604515"/>
                  <c:y val="-3.13901345291480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accent5"/>
                        </a:solidFill>
                      </a:rPr>
                      <a:t>media 2015-19: </a:t>
                    </a:r>
                    <a:fld id="{0EB854E6-F1B5-40E1-AD65-2C1F62A093C7}" type="VALUE">
                      <a:rPr lang="en-US" b="1">
                        <a:solidFill>
                          <a:schemeClr val="accent5"/>
                        </a:solidFill>
                      </a:rPr>
                      <a:pPr>
                        <a:defRPr b="1">
                          <a:solidFill>
                            <a:schemeClr val="accent5"/>
                          </a:solidFill>
                        </a:defRPr>
                      </a:pPr>
                      <a:t>[VALUE]</a:t>
                    </a:fld>
                    <a:endParaRPr lang="en-US" b="1">
                      <a:solidFill>
                        <a:schemeClr val="accent5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70356882738527"/>
                      <c:h val="6.27131810317432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14-48EC-8292-7E4B14FF04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'Anuales 2'!$L$24:$L$28</c:f>
              <c:numCache>
                <c:formatCode>0%</c:formatCode>
                <c:ptCount val="5"/>
                <c:pt idx="0">
                  <c:v>4.631489001153892E-2</c:v>
                </c:pt>
                <c:pt idx="1">
                  <c:v>4.631489001153892E-2</c:v>
                </c:pt>
                <c:pt idx="2">
                  <c:v>4.631489001153892E-2</c:v>
                </c:pt>
                <c:pt idx="3">
                  <c:v>4.631489001153892E-2</c:v>
                </c:pt>
                <c:pt idx="4">
                  <c:v>4.631489001153892E-2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E14-48EC-8292-7E4B14FF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545400"/>
        <c:axId val="498549008"/>
      </c:lineChart>
      <c:catAx>
        <c:axId val="49854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49008"/>
        <c:crosses val="autoZero"/>
        <c:auto val="1"/>
        <c:lblAlgn val="ctr"/>
        <c:lblOffset val="100"/>
        <c:noMultiLvlLbl val="0"/>
      </c:catAx>
      <c:valAx>
        <c:axId val="498549008"/>
        <c:scaling>
          <c:orientation val="minMax"/>
          <c:min val="-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4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'ERTE ALTA'!$V$283</c:f>
              <c:strCache>
                <c:ptCount val="1"/>
                <c:pt idx="0">
                  <c:v>Suspensión total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'ERTE ALTA'!$U$304:$U$316</c:f>
              <c:numCache>
                <c:formatCode>mmm\-yy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  <c:extLst/>
            </c:numRef>
          </c:cat>
          <c:val>
            <c:numRef>
              <c:f>'ERTE ALTA'!$V$304:$V$316</c:f>
              <c:numCache>
                <c:formatCode>General</c:formatCode>
                <c:ptCount val="13"/>
                <c:pt idx="0">
                  <c:v>76330</c:v>
                </c:pt>
                <c:pt idx="1">
                  <c:v>63003</c:v>
                </c:pt>
                <c:pt idx="2">
                  <c:v>69781</c:v>
                </c:pt>
                <c:pt idx="3">
                  <c:v>61928</c:v>
                </c:pt>
                <c:pt idx="4">
                  <c:v>48103</c:v>
                </c:pt>
                <c:pt idx="5">
                  <c:v>17485</c:v>
                </c:pt>
                <c:pt idx="6">
                  <c:v>13774</c:v>
                </c:pt>
                <c:pt idx="7">
                  <c:v>19840</c:v>
                </c:pt>
                <c:pt idx="8">
                  <c:v>9501</c:v>
                </c:pt>
                <c:pt idx="9" formatCode="_-* #,##0\ _€_-;\-* #,##0\ _€_-;_-* &quot;-&quot;??\ _€_-;_-@_-">
                  <c:v>8184.1290322580644</c:v>
                </c:pt>
                <c:pt idx="10" formatCode="_-* #,##0\ _€_-;\-* #,##0\ _€_-;_-* &quot;-&quot;??\ _€_-;_-@_-">
                  <c:v>11326.366666666667</c:v>
                </c:pt>
                <c:pt idx="11" formatCode="_-* #,##0\ _€_-;\-* #,##0\ _€_-;_-* &quot;-&quot;??\ _€_-;_-@_-">
                  <c:v>12014.032258064517</c:v>
                </c:pt>
                <c:pt idx="12" formatCode="_-* #,##0\ _€_-;\-* #,##0\ _€_-;_-* &quot;-&quot;??\ _€_-;_-@_-">
                  <c:v>14612.1875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56-420B-B466-4B0496445ECE}"/>
            </c:ext>
          </c:extLst>
        </c:ser>
        <c:ser>
          <c:idx val="1"/>
          <c:order val="1"/>
          <c:tx>
            <c:strRef>
              <c:f>'ERTE ALTA'!$W$283</c:f>
              <c:strCache>
                <c:ptCount val="1"/>
                <c:pt idx="0">
                  <c:v>Suspensión parcial</c:v>
                </c:pt>
              </c:strCache>
            </c:strRef>
          </c:tx>
          <c:spPr>
            <a:pattFill prst="dk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'ERTE ALTA'!$U$304:$U$316</c:f>
              <c:numCache>
                <c:formatCode>mmm\-yy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  <c:extLst/>
            </c:numRef>
          </c:cat>
          <c:val>
            <c:numRef>
              <c:f>'ERTE ALTA'!$W$304:$W$316</c:f>
              <c:numCache>
                <c:formatCode>General</c:formatCode>
                <c:ptCount val="13"/>
                <c:pt idx="0">
                  <c:v>61367</c:v>
                </c:pt>
                <c:pt idx="1">
                  <c:v>56918</c:v>
                </c:pt>
                <c:pt idx="2">
                  <c:v>56965</c:v>
                </c:pt>
                <c:pt idx="3">
                  <c:v>53088</c:v>
                </c:pt>
                <c:pt idx="4">
                  <c:v>42681</c:v>
                </c:pt>
                <c:pt idx="5">
                  <c:v>15600</c:v>
                </c:pt>
                <c:pt idx="6">
                  <c:v>12927</c:v>
                </c:pt>
                <c:pt idx="7">
                  <c:v>12014</c:v>
                </c:pt>
                <c:pt idx="8">
                  <c:v>10558</c:v>
                </c:pt>
                <c:pt idx="9" formatCode="_-* #,##0\ _€_-;\-* #,##0\ _€_-;_-* &quot;-&quot;??\ _€_-;_-@_-">
                  <c:v>8655.5161290322576</c:v>
                </c:pt>
                <c:pt idx="10" formatCode="_-* #,##0\ _€_-;\-* #,##0\ _€_-;_-* &quot;-&quot;??\ _€_-;_-@_-">
                  <c:v>9030.8666666666668</c:v>
                </c:pt>
                <c:pt idx="11" formatCode="_-* #,##0\ _€_-;\-* #,##0\ _€_-;_-* &quot;-&quot;??\ _€_-;_-@_-">
                  <c:v>6500.5483870967746</c:v>
                </c:pt>
                <c:pt idx="12" formatCode="_-* #,##0\ _€_-;\-* #,##0\ _€_-;_-* &quot;-&quot;??\ _€_-;_-@_-">
                  <c:v>6039.125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256-420B-B466-4B0496445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107280"/>
        <c:axId val="584108920"/>
      </c:barChart>
      <c:lineChart>
        <c:grouping val="standard"/>
        <c:varyColors val="0"/>
        <c:ser>
          <c:idx val="2"/>
          <c:order val="2"/>
          <c:tx>
            <c:strRef>
              <c:f>'ERTE ALTA'!$X$283</c:f>
              <c:strCache>
                <c:ptCount val="1"/>
                <c:pt idx="0">
                  <c:v>Ambas modalidades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'ERTE ALTA'!$U$304:$U$316</c:f>
              <c:numCache>
                <c:formatCode>mmm\-yy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  <c:extLst/>
            </c:numRef>
          </c:cat>
          <c:val>
            <c:numRef>
              <c:f>'ERTE ALTA'!$X$304:$X$316</c:f>
              <c:numCache>
                <c:formatCode>General</c:formatCode>
                <c:ptCount val="13"/>
                <c:pt idx="0">
                  <c:v>137697</c:v>
                </c:pt>
                <c:pt idx="1">
                  <c:v>119921</c:v>
                </c:pt>
                <c:pt idx="2">
                  <c:v>126746</c:v>
                </c:pt>
                <c:pt idx="3">
                  <c:v>115016</c:v>
                </c:pt>
                <c:pt idx="4">
                  <c:v>90784</c:v>
                </c:pt>
                <c:pt idx="5">
                  <c:v>33085</c:v>
                </c:pt>
                <c:pt idx="6">
                  <c:v>26701</c:v>
                </c:pt>
                <c:pt idx="7">
                  <c:v>31854</c:v>
                </c:pt>
                <c:pt idx="8">
                  <c:v>20059</c:v>
                </c:pt>
                <c:pt idx="9" formatCode="_-* #,##0\ _€_-;\-* #,##0\ _€_-;_-* &quot;-&quot;??\ _€_-;_-@_-">
                  <c:v>16839.645161290322</c:v>
                </c:pt>
                <c:pt idx="10" formatCode="_-* #,##0\ _€_-;\-* #,##0\ _€_-;_-* &quot;-&quot;??\ _€_-;_-@_-">
                  <c:v>20357.233333333334</c:v>
                </c:pt>
                <c:pt idx="11" formatCode="_-* #,##0\ _€_-;\-* #,##0\ _€_-;_-* &quot;-&quot;??\ _€_-;_-@_-">
                  <c:v>18514.580645161292</c:v>
                </c:pt>
                <c:pt idx="12" formatCode="_-* #,##0\ _€_-;\-* #,##0\ _€_-;_-* &quot;-&quot;??\ _€_-;_-@_-">
                  <c:v>20651.3125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E256-420B-B466-4B0496445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107280"/>
        <c:axId val="584108920"/>
      </c:lineChart>
      <c:dateAx>
        <c:axId val="584107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108920"/>
        <c:crosses val="autoZero"/>
        <c:auto val="1"/>
        <c:lblOffset val="100"/>
        <c:baseTimeUnit val="months"/>
      </c:dateAx>
      <c:valAx>
        <c:axId val="58410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10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57092451473922E-2"/>
          <c:y val="2.3183850571868315E-2"/>
          <c:w val="0.92673883575933036"/>
          <c:h val="0.850146526803614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7-4A66-985A-A7BAC3A868F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7-4A66-985A-A7BAC3A868F3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B7-4A66-985A-A7BAC3A868F3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B7-4A66-985A-A7BAC3A868F3}"/>
              </c:ext>
            </c:extLst>
          </c:dPt>
          <c:dPt>
            <c:idx val="5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B7-4A66-985A-A7BAC3A868F3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B7-4A66-985A-A7BAC3A868F3}"/>
              </c:ext>
            </c:extLst>
          </c:dPt>
          <c:dPt>
            <c:idx val="5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DB7-4A66-985A-A7BAC3A868F3}"/>
              </c:ext>
            </c:extLst>
          </c:dPt>
          <c:dPt>
            <c:idx val="5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DB7-4A66-985A-A7BAC3A868F3}"/>
              </c:ext>
            </c:extLst>
          </c:dPt>
          <c:dPt>
            <c:idx val="5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DB7-4A66-985A-A7BAC3A868F3}"/>
              </c:ext>
            </c:extLst>
          </c:dPt>
          <c:cat>
            <c:strRef>
              <c:f>'Var. mensual'!$BS$14:$BS$68</c:f>
              <c:strCache>
                <c:ptCount val="55"/>
                <c:pt idx="0">
                  <c:v>ene.-17</c:v>
                </c:pt>
                <c:pt idx="1">
                  <c:v>feb.-17</c:v>
                </c:pt>
                <c:pt idx="2">
                  <c:v>mar.-17</c:v>
                </c:pt>
                <c:pt idx="3">
                  <c:v>abr.-17</c:v>
                </c:pt>
                <c:pt idx="4">
                  <c:v>may.-17</c:v>
                </c:pt>
                <c:pt idx="5">
                  <c:v>jun.-17</c:v>
                </c:pt>
                <c:pt idx="6">
                  <c:v>jul.-17</c:v>
                </c:pt>
                <c:pt idx="7">
                  <c:v>ago.-17</c:v>
                </c:pt>
                <c:pt idx="8">
                  <c:v>sep.-17</c:v>
                </c:pt>
                <c:pt idx="9">
                  <c:v>oct.-17</c:v>
                </c:pt>
                <c:pt idx="10">
                  <c:v>nov.-17</c:v>
                </c:pt>
                <c:pt idx="11">
                  <c:v>dic.-17</c:v>
                </c:pt>
                <c:pt idx="12">
                  <c:v>ene.-18</c:v>
                </c:pt>
                <c:pt idx="13">
                  <c:v>feb.-18</c:v>
                </c:pt>
                <c:pt idx="14">
                  <c:v>mar.-18</c:v>
                </c:pt>
                <c:pt idx="15">
                  <c:v>abr.-18</c:v>
                </c:pt>
                <c:pt idx="16">
                  <c:v>may.-18</c:v>
                </c:pt>
                <c:pt idx="17">
                  <c:v>jun.-18</c:v>
                </c:pt>
                <c:pt idx="18">
                  <c:v>jul.-18</c:v>
                </c:pt>
                <c:pt idx="19">
                  <c:v>ago.-18</c:v>
                </c:pt>
                <c:pt idx="20">
                  <c:v>sep.-18</c:v>
                </c:pt>
                <c:pt idx="21">
                  <c:v>oct.-18</c:v>
                </c:pt>
                <c:pt idx="22">
                  <c:v>nov.-18</c:v>
                </c:pt>
                <c:pt idx="23">
                  <c:v>dic.-18</c:v>
                </c:pt>
                <c:pt idx="24">
                  <c:v>ene.-19</c:v>
                </c:pt>
                <c:pt idx="25">
                  <c:v>feb.-19</c:v>
                </c:pt>
                <c:pt idx="26">
                  <c:v>mar.-19</c:v>
                </c:pt>
                <c:pt idx="27">
                  <c:v>abr.-19</c:v>
                </c:pt>
                <c:pt idx="28">
                  <c:v>may.-19</c:v>
                </c:pt>
                <c:pt idx="29">
                  <c:v>jun.-19</c:v>
                </c:pt>
                <c:pt idx="30">
                  <c:v>jul.-19</c:v>
                </c:pt>
                <c:pt idx="31">
                  <c:v>ago.-19</c:v>
                </c:pt>
                <c:pt idx="32">
                  <c:v>sep.-19</c:v>
                </c:pt>
                <c:pt idx="33">
                  <c:v>oct.-19</c:v>
                </c:pt>
                <c:pt idx="34">
                  <c:v>nov.-19</c:v>
                </c:pt>
                <c:pt idx="35">
                  <c:v>dic.-19</c:v>
                </c:pt>
                <c:pt idx="36">
                  <c:v>ene.-20</c:v>
                </c:pt>
                <c:pt idx="37">
                  <c:v>feb.-20</c:v>
                </c:pt>
                <c:pt idx="38">
                  <c:v>Año 2020</c:v>
                </c:pt>
                <c:pt idx="42">
                  <c:v>Año 2021</c:v>
                </c:pt>
                <c:pt idx="44">
                  <c:v>ene.-22</c:v>
                </c:pt>
                <c:pt idx="45">
                  <c:v>feb.-22</c:v>
                </c:pt>
                <c:pt idx="46">
                  <c:v>mar.-22</c:v>
                </c:pt>
                <c:pt idx="47">
                  <c:v>abr.-22</c:v>
                </c:pt>
                <c:pt idx="48">
                  <c:v>may.-22</c:v>
                </c:pt>
                <c:pt idx="49">
                  <c:v>jun.-22</c:v>
                </c:pt>
                <c:pt idx="50">
                  <c:v>jul.-22</c:v>
                </c:pt>
                <c:pt idx="51">
                  <c:v>ago.-22</c:v>
                </c:pt>
                <c:pt idx="52">
                  <c:v>sep.-22</c:v>
                </c:pt>
                <c:pt idx="53">
                  <c:v>oct.-22</c:v>
                </c:pt>
                <c:pt idx="54">
                  <c:v>nov.-22</c:v>
                </c:pt>
              </c:strCache>
            </c:strRef>
          </c:cat>
          <c:val>
            <c:numRef>
              <c:f>'Var. mensual'!$BT$14:$BT$68</c:f>
              <c:numCache>
                <c:formatCode>#,##0</c:formatCode>
                <c:ptCount val="55"/>
                <c:pt idx="0">
                  <c:v>57744.480000000447</c:v>
                </c:pt>
                <c:pt idx="1">
                  <c:v>49985.119999997318</c:v>
                </c:pt>
                <c:pt idx="2">
                  <c:v>63763.660000003874</c:v>
                </c:pt>
                <c:pt idx="3">
                  <c:v>76675.369999997318</c:v>
                </c:pt>
                <c:pt idx="4">
                  <c:v>56105.009999997914</c:v>
                </c:pt>
                <c:pt idx="5">
                  <c:v>50786.510000001639</c:v>
                </c:pt>
                <c:pt idx="6">
                  <c:v>44291.690000001341</c:v>
                </c:pt>
                <c:pt idx="7">
                  <c:v>34745.400000002235</c:v>
                </c:pt>
                <c:pt idx="8">
                  <c:v>51146.529999997467</c:v>
                </c:pt>
                <c:pt idx="9">
                  <c:v>50183.679999999702</c:v>
                </c:pt>
                <c:pt idx="10">
                  <c:v>52393.490000002086</c:v>
                </c:pt>
                <c:pt idx="11">
                  <c:v>29848.029999997467</c:v>
                </c:pt>
                <c:pt idx="12">
                  <c:v>56809.260000001639</c:v>
                </c:pt>
                <c:pt idx="13">
                  <c:v>53051.020000003278</c:v>
                </c:pt>
                <c:pt idx="14">
                  <c:v>36103.699999999255</c:v>
                </c:pt>
                <c:pt idx="15">
                  <c:v>39146.659999996424</c:v>
                </c:pt>
                <c:pt idx="16">
                  <c:v>59461.480909094214</c:v>
                </c:pt>
                <c:pt idx="17">
                  <c:v>53504.009090907872</c:v>
                </c:pt>
                <c:pt idx="18">
                  <c:v>34193.679999995977</c:v>
                </c:pt>
                <c:pt idx="19">
                  <c:v>25768.520000003278</c:v>
                </c:pt>
                <c:pt idx="20">
                  <c:v>48983.29999999702</c:v>
                </c:pt>
                <c:pt idx="21">
                  <c:v>63964.60000000149</c:v>
                </c:pt>
                <c:pt idx="22">
                  <c:v>34624.770000003278</c:v>
                </c:pt>
                <c:pt idx="23">
                  <c:v>53155.529999997467</c:v>
                </c:pt>
                <c:pt idx="24">
                  <c:v>42415.760000001639</c:v>
                </c:pt>
                <c:pt idx="25">
                  <c:v>39887.140000000596</c:v>
                </c:pt>
                <c:pt idx="26">
                  <c:v>46321.120000001043</c:v>
                </c:pt>
                <c:pt idx="27">
                  <c:v>42436.029999997467</c:v>
                </c:pt>
                <c:pt idx="28">
                  <c:v>34999.320000000298</c:v>
                </c:pt>
                <c:pt idx="29">
                  <c:v>34973.630000002682</c:v>
                </c:pt>
                <c:pt idx="30">
                  <c:v>21396.859999995679</c:v>
                </c:pt>
                <c:pt idx="31">
                  <c:v>22057.600000005215</c:v>
                </c:pt>
                <c:pt idx="32">
                  <c:v>29079.519999999553</c:v>
                </c:pt>
                <c:pt idx="33">
                  <c:v>36277.08956521377</c:v>
                </c:pt>
                <c:pt idx="34">
                  <c:v>24385.780434783548</c:v>
                </c:pt>
                <c:pt idx="35">
                  <c:v>12215.25</c:v>
                </c:pt>
                <c:pt idx="36">
                  <c:v>2632.4699999988079</c:v>
                </c:pt>
                <c:pt idx="37">
                  <c:v>56335.460000000894</c:v>
                </c:pt>
                <c:pt idx="44">
                  <c:v>57652.960000000894</c:v>
                </c:pt>
                <c:pt idx="45">
                  <c:v>37725.75</c:v>
                </c:pt>
                <c:pt idx="46">
                  <c:v>23998.419999998063</c:v>
                </c:pt>
                <c:pt idx="47">
                  <c:v>33244.089999999851</c:v>
                </c:pt>
                <c:pt idx="48">
                  <c:v>33365.789999999106</c:v>
                </c:pt>
                <c:pt idx="49">
                  <c:v>76948.25</c:v>
                </c:pt>
                <c:pt idx="50">
                  <c:v>9103.8600000031292</c:v>
                </c:pt>
                <c:pt idx="51">
                  <c:v>62135.289999999106</c:v>
                </c:pt>
                <c:pt idx="52">
                  <c:v>51078.5</c:v>
                </c:pt>
                <c:pt idx="53">
                  <c:v>16095.179999999702</c:v>
                </c:pt>
                <c:pt idx="54">
                  <c:v>80016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DB7-4A66-985A-A7BAC3A86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24646600"/>
        <c:axId val="624641680"/>
      </c:barChart>
      <c:lineChart>
        <c:grouping val="standard"/>
        <c:varyColors val="0"/>
        <c:ser>
          <c:idx val="3"/>
          <c:order val="2"/>
          <c:tx>
            <c:v>2022</c:v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'Var. mensual'!$BW$14:$BW$68</c:f>
              <c:numCache>
                <c:formatCode>General</c:formatCode>
                <c:ptCount val="55"/>
                <c:pt idx="44" formatCode="#,##0">
                  <c:v>43760.371818181804</c:v>
                </c:pt>
                <c:pt idx="45" formatCode="#,##0">
                  <c:v>43760.371818181804</c:v>
                </c:pt>
                <c:pt idx="46" formatCode="#,##0">
                  <c:v>43760.371818181804</c:v>
                </c:pt>
                <c:pt idx="47" formatCode="#,##0">
                  <c:v>43760.371818181804</c:v>
                </c:pt>
                <c:pt idx="48" formatCode="#,##0">
                  <c:v>43760.371818181804</c:v>
                </c:pt>
                <c:pt idx="49" formatCode="#,##0">
                  <c:v>43760.371818181804</c:v>
                </c:pt>
                <c:pt idx="50" formatCode="#,##0">
                  <c:v>43760.371818181804</c:v>
                </c:pt>
                <c:pt idx="51" formatCode="#,##0">
                  <c:v>43760.371818181804</c:v>
                </c:pt>
                <c:pt idx="52" formatCode="#,##0">
                  <c:v>43760.371818181804</c:v>
                </c:pt>
                <c:pt idx="53" formatCode="#,##0">
                  <c:v>43760.371818181804</c:v>
                </c:pt>
                <c:pt idx="54" formatCode="#,##0">
                  <c:v>43760.371818181804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DB7-4A66-985A-A7BAC3A868F3}"/>
            </c:ext>
          </c:extLst>
        </c:ser>
        <c:ser>
          <c:idx val="2"/>
          <c:order val="4"/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'Var. mensual'!$BV$14:$BV$68</c:f>
              <c:numCache>
                <c:formatCode>#,##0</c:formatCode>
                <c:ptCount val="55"/>
                <c:pt idx="0">
                  <c:v>43413.350000000042</c:v>
                </c:pt>
                <c:pt idx="1">
                  <c:v>43413.350000000042</c:v>
                </c:pt>
                <c:pt idx="2">
                  <c:v>43413.350000000042</c:v>
                </c:pt>
                <c:pt idx="3">
                  <c:v>43413.350000000042</c:v>
                </c:pt>
                <c:pt idx="4">
                  <c:v>43413.350000000042</c:v>
                </c:pt>
                <c:pt idx="5">
                  <c:v>43413.350000000042</c:v>
                </c:pt>
                <c:pt idx="6">
                  <c:v>43413.350000000042</c:v>
                </c:pt>
                <c:pt idx="7">
                  <c:v>43413.350000000042</c:v>
                </c:pt>
                <c:pt idx="8">
                  <c:v>43413.350000000042</c:v>
                </c:pt>
                <c:pt idx="9">
                  <c:v>43413.350000000042</c:v>
                </c:pt>
                <c:pt idx="10">
                  <c:v>43413.350000000042</c:v>
                </c:pt>
                <c:pt idx="11">
                  <c:v>43413.350000000042</c:v>
                </c:pt>
                <c:pt idx="12">
                  <c:v>43413.350000000042</c:v>
                </c:pt>
                <c:pt idx="13">
                  <c:v>43413.350000000042</c:v>
                </c:pt>
                <c:pt idx="14">
                  <c:v>43413.350000000042</c:v>
                </c:pt>
                <c:pt idx="15">
                  <c:v>43413.350000000042</c:v>
                </c:pt>
                <c:pt idx="16">
                  <c:v>43413.350000000042</c:v>
                </c:pt>
                <c:pt idx="17">
                  <c:v>43413.350000000042</c:v>
                </c:pt>
                <c:pt idx="18">
                  <c:v>43413.350000000042</c:v>
                </c:pt>
                <c:pt idx="19">
                  <c:v>43413.350000000042</c:v>
                </c:pt>
                <c:pt idx="20">
                  <c:v>43413.350000000042</c:v>
                </c:pt>
                <c:pt idx="21">
                  <c:v>43413.350000000042</c:v>
                </c:pt>
                <c:pt idx="22">
                  <c:v>43413.350000000042</c:v>
                </c:pt>
                <c:pt idx="23">
                  <c:v>43413.350000000042</c:v>
                </c:pt>
                <c:pt idx="24">
                  <c:v>43413.350000000042</c:v>
                </c:pt>
                <c:pt idx="25">
                  <c:v>43413.350000000042</c:v>
                </c:pt>
                <c:pt idx="26">
                  <c:v>43413.350000000042</c:v>
                </c:pt>
                <c:pt idx="27">
                  <c:v>43413.350000000042</c:v>
                </c:pt>
                <c:pt idx="28">
                  <c:v>43413.350000000042</c:v>
                </c:pt>
                <c:pt idx="29">
                  <c:v>43413.350000000042</c:v>
                </c:pt>
                <c:pt idx="30">
                  <c:v>43413.350000000042</c:v>
                </c:pt>
                <c:pt idx="31">
                  <c:v>43413.350000000042</c:v>
                </c:pt>
                <c:pt idx="32">
                  <c:v>43413.350000000042</c:v>
                </c:pt>
                <c:pt idx="33">
                  <c:v>43413.350000000042</c:v>
                </c:pt>
                <c:pt idx="34">
                  <c:v>43413.350000000042</c:v>
                </c:pt>
                <c:pt idx="35">
                  <c:v>43413.350000000042</c:v>
                </c:pt>
                <c:pt idx="36">
                  <c:v>43413.350000000042</c:v>
                </c:pt>
                <c:pt idx="37">
                  <c:v>43413.350000000042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DB7-4A66-985A-A7BAC3A86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646600"/>
        <c:axId val="62464168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rgbClr val="C0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'Var. mensual'!$BU$14:$BU$65</c15:sqref>
                        </c15:formulaRef>
                      </c:ext>
                    </c:extLst>
                    <c:numCache>
                      <c:formatCode>#,##0</c:formatCode>
                      <c:ptCount val="52"/>
                      <c:pt idx="0">
                        <c:v>42680.22447368424</c:v>
                      </c:pt>
                      <c:pt idx="1">
                        <c:v>42680.22447368424</c:v>
                      </c:pt>
                      <c:pt idx="2">
                        <c:v>42680.22447368424</c:v>
                      </c:pt>
                      <c:pt idx="3">
                        <c:v>42680.22447368424</c:v>
                      </c:pt>
                      <c:pt idx="4">
                        <c:v>42680.22447368424</c:v>
                      </c:pt>
                      <c:pt idx="5">
                        <c:v>42680.22447368424</c:v>
                      </c:pt>
                      <c:pt idx="6">
                        <c:v>42680.22447368424</c:v>
                      </c:pt>
                      <c:pt idx="7">
                        <c:v>42680.22447368424</c:v>
                      </c:pt>
                      <c:pt idx="8">
                        <c:v>42680.22447368424</c:v>
                      </c:pt>
                      <c:pt idx="9">
                        <c:v>42680.22447368424</c:v>
                      </c:pt>
                      <c:pt idx="10">
                        <c:v>42680.22447368424</c:v>
                      </c:pt>
                      <c:pt idx="11">
                        <c:v>42680.22447368424</c:v>
                      </c:pt>
                      <c:pt idx="12">
                        <c:v>42680.22447368424</c:v>
                      </c:pt>
                      <c:pt idx="13">
                        <c:v>42680.22447368424</c:v>
                      </c:pt>
                      <c:pt idx="14">
                        <c:v>42680.22447368424</c:v>
                      </c:pt>
                      <c:pt idx="15">
                        <c:v>42680.22447368424</c:v>
                      </c:pt>
                      <c:pt idx="16">
                        <c:v>42680.22447368424</c:v>
                      </c:pt>
                      <c:pt idx="17">
                        <c:v>42680.22447368424</c:v>
                      </c:pt>
                      <c:pt idx="18">
                        <c:v>42680.22447368424</c:v>
                      </c:pt>
                      <c:pt idx="19">
                        <c:v>42680.22447368424</c:v>
                      </c:pt>
                      <c:pt idx="20">
                        <c:v>42680.22447368424</c:v>
                      </c:pt>
                      <c:pt idx="21">
                        <c:v>42680.22447368424</c:v>
                      </c:pt>
                      <c:pt idx="22">
                        <c:v>42680.22447368424</c:v>
                      </c:pt>
                      <c:pt idx="23">
                        <c:v>42680.22447368424</c:v>
                      </c:pt>
                      <c:pt idx="24">
                        <c:v>42680.22447368424</c:v>
                      </c:pt>
                      <c:pt idx="25">
                        <c:v>42680.22447368424</c:v>
                      </c:pt>
                      <c:pt idx="26">
                        <c:v>42680.22447368424</c:v>
                      </c:pt>
                      <c:pt idx="27">
                        <c:v>42680.22447368424</c:v>
                      </c:pt>
                      <c:pt idx="28">
                        <c:v>42680.22447368424</c:v>
                      </c:pt>
                      <c:pt idx="29">
                        <c:v>42680.22447368424</c:v>
                      </c:pt>
                      <c:pt idx="30">
                        <c:v>42680.22447368424</c:v>
                      </c:pt>
                      <c:pt idx="31">
                        <c:v>42680.22447368424</c:v>
                      </c:pt>
                      <c:pt idx="32">
                        <c:v>42680.22447368424</c:v>
                      </c:pt>
                      <c:pt idx="33">
                        <c:v>42680.22447368424</c:v>
                      </c:pt>
                      <c:pt idx="34">
                        <c:v>42680.22447368424</c:v>
                      </c:pt>
                      <c:pt idx="35">
                        <c:v>42680.22447368424</c:v>
                      </c:pt>
                      <c:pt idx="36">
                        <c:v>42680.22447368424</c:v>
                      </c:pt>
                      <c:pt idx="37">
                        <c:v>42680.22447368424</c:v>
                      </c:pt>
                      <c:pt idx="44">
                        <c:v>43760.371818181804</c:v>
                      </c:pt>
                      <c:pt idx="45">
                        <c:v>43760.371818181804</c:v>
                      </c:pt>
                      <c:pt idx="46">
                        <c:v>43760.371818181804</c:v>
                      </c:pt>
                      <c:pt idx="47">
                        <c:v>43760.371818181804</c:v>
                      </c:pt>
                      <c:pt idx="48">
                        <c:v>43760.371818181804</c:v>
                      </c:pt>
                      <c:pt idx="49">
                        <c:v>43760.371818181804</c:v>
                      </c:pt>
                      <c:pt idx="50">
                        <c:v>43760.371818181804</c:v>
                      </c:pt>
                      <c:pt idx="51">
                        <c:v>43760.371818181804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5-FDB7-4A66-985A-A7BAC3A868F3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v>Pre-pandemia</c:v>
                </c:tx>
                <c:spPr>
                  <a:ln w="28575" cap="rnd">
                    <a:solidFill>
                      <a:srgbClr val="C0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'Var. mensual'!$BX$14:$BX$65</c15:sqref>
                        </c15:formulaRef>
                      </c:ext>
                    </c:extLst>
                    <c:numCache>
                      <c:formatCode>#,##0</c:formatCode>
                      <c:ptCount val="52"/>
                      <c:pt idx="0">
                        <c:v>42680.22447368424</c:v>
                      </c:pt>
                      <c:pt idx="1">
                        <c:v>42680.22447368424</c:v>
                      </c:pt>
                      <c:pt idx="2">
                        <c:v>42680.22447368424</c:v>
                      </c:pt>
                      <c:pt idx="3">
                        <c:v>42680.22447368424</c:v>
                      </c:pt>
                      <c:pt idx="4">
                        <c:v>42680.22447368424</c:v>
                      </c:pt>
                      <c:pt idx="5">
                        <c:v>42680.22447368424</c:v>
                      </c:pt>
                      <c:pt idx="6">
                        <c:v>42680.22447368424</c:v>
                      </c:pt>
                      <c:pt idx="7">
                        <c:v>42680.22447368424</c:v>
                      </c:pt>
                      <c:pt idx="8">
                        <c:v>42680.22447368424</c:v>
                      </c:pt>
                      <c:pt idx="9">
                        <c:v>42680.22447368424</c:v>
                      </c:pt>
                      <c:pt idx="10">
                        <c:v>42680.22447368424</c:v>
                      </c:pt>
                      <c:pt idx="11">
                        <c:v>42680.22447368424</c:v>
                      </c:pt>
                      <c:pt idx="12">
                        <c:v>42680.22447368424</c:v>
                      </c:pt>
                      <c:pt idx="13">
                        <c:v>42680.22447368424</c:v>
                      </c:pt>
                      <c:pt idx="14">
                        <c:v>42680.22447368424</c:v>
                      </c:pt>
                      <c:pt idx="15">
                        <c:v>42680.22447368424</c:v>
                      </c:pt>
                      <c:pt idx="16">
                        <c:v>42680.22447368424</c:v>
                      </c:pt>
                      <c:pt idx="17">
                        <c:v>42680.22447368424</c:v>
                      </c:pt>
                      <c:pt idx="18">
                        <c:v>42680.22447368424</c:v>
                      </c:pt>
                      <c:pt idx="19">
                        <c:v>42680.22447368424</c:v>
                      </c:pt>
                      <c:pt idx="20">
                        <c:v>42680.22447368424</c:v>
                      </c:pt>
                      <c:pt idx="21">
                        <c:v>42680.22447368424</c:v>
                      </c:pt>
                      <c:pt idx="22">
                        <c:v>42680.22447368424</c:v>
                      </c:pt>
                      <c:pt idx="23">
                        <c:v>42680.22447368424</c:v>
                      </c:pt>
                      <c:pt idx="24">
                        <c:v>42680.22447368424</c:v>
                      </c:pt>
                      <c:pt idx="25">
                        <c:v>42680.22447368424</c:v>
                      </c:pt>
                      <c:pt idx="26">
                        <c:v>42680.22447368424</c:v>
                      </c:pt>
                      <c:pt idx="27">
                        <c:v>42680.22447368424</c:v>
                      </c:pt>
                      <c:pt idx="28">
                        <c:v>42680.22447368424</c:v>
                      </c:pt>
                      <c:pt idx="29">
                        <c:v>42680.22447368424</c:v>
                      </c:pt>
                      <c:pt idx="30">
                        <c:v>42680.22447368424</c:v>
                      </c:pt>
                      <c:pt idx="31">
                        <c:v>42680.22447368424</c:v>
                      </c:pt>
                      <c:pt idx="32">
                        <c:v>42680.22447368424</c:v>
                      </c:pt>
                      <c:pt idx="33">
                        <c:v>42680.22447368424</c:v>
                      </c:pt>
                      <c:pt idx="34">
                        <c:v>42680.22447368424</c:v>
                      </c:pt>
                      <c:pt idx="35">
                        <c:v>42680.22447368424</c:v>
                      </c:pt>
                      <c:pt idx="36">
                        <c:v>42680.22447368424</c:v>
                      </c:pt>
                      <c:pt idx="37">
                        <c:v>42680.22447368424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FDB7-4A66-985A-A7BAC3A868F3}"/>
                  </c:ext>
                </c:extLst>
              </c15:ser>
            </c15:filteredLineSeries>
          </c:ext>
        </c:extLst>
      </c:lineChart>
      <c:catAx>
        <c:axId val="624646600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641680"/>
        <c:crosses val="autoZero"/>
        <c:auto val="1"/>
        <c:lblAlgn val="ctr"/>
        <c:lblOffset val="100"/>
        <c:noMultiLvlLbl val="0"/>
      </c:catAx>
      <c:valAx>
        <c:axId val="624641680"/>
        <c:scaling>
          <c:orientation val="minMax"/>
          <c:max val="9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64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7599073630384"/>
          <c:y val="4.6732264599150454E-2"/>
          <c:w val="0.87410531368812394"/>
          <c:h val="0.6740231630715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original vs ajustado M'!$G$287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53000"/>
              </a:schemeClr>
            </a:solidFill>
            <a:ln w="15875">
              <a:solidFill>
                <a:schemeClr val="accent1"/>
              </a:solidFill>
              <a:prstDash val="sysDash"/>
            </a:ln>
            <a:effectLst/>
          </c:spPr>
          <c:invertIfNegative val="0"/>
          <c:cat>
            <c:multiLvlStrRef>
              <c:f>'Graficos original vs ajustado M'!$E$288:$F$310</c:f>
              <c:multiLvlStrCache>
                <c:ptCount val="23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</c:lvl>
                <c:lvl>
                  <c:pt idx="0">
                    <c:v>Promedio 2017-19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'Graficos original vs ajustado M'!$G$288:$G$310</c:f>
              <c:numCache>
                <c:formatCode>#,##0.00</c:formatCode>
                <c:ptCount val="23"/>
                <c:pt idx="0">
                  <c:v>-185971.59666666761</c:v>
                </c:pt>
                <c:pt idx="1">
                  <c:v>74911.843333333731</c:v>
                </c:pt>
                <c:pt idx="2">
                  <c:v>151809.87333333367</c:v>
                </c:pt>
                <c:pt idx="3">
                  <c:v>191791.45333333313</c:v>
                </c:pt>
                <c:pt idx="4">
                  <c:v>224050.18333333233</c:v>
                </c:pt>
                <c:pt idx="5">
                  <c:v>84866.150000000998</c:v>
                </c:pt>
                <c:pt idx="6">
                  <c:v>35851.825431330748</c:v>
                </c:pt>
                <c:pt idx="7">
                  <c:v>-198488.21876466399</c:v>
                </c:pt>
                <c:pt idx="8">
                  <c:v>17480.329999999452</c:v>
                </c:pt>
                <c:pt idx="9">
                  <c:v>110422.91666666667</c:v>
                </c:pt>
                <c:pt idx="10">
                  <c:v>-37778.539999999106</c:v>
                </c:pt>
                <c:pt idx="12">
                  <c:v>-197749.96000000089</c:v>
                </c:pt>
                <c:pt idx="13">
                  <c:v>66518.879999998957</c:v>
                </c:pt>
                <c:pt idx="14">
                  <c:v>140823.56000000238</c:v>
                </c:pt>
                <c:pt idx="15">
                  <c:v>184576.61999999732</c:v>
                </c:pt>
                <c:pt idx="16">
                  <c:v>213258.07000000402</c:v>
                </c:pt>
                <c:pt idx="17">
                  <c:v>115991.56999999657</c:v>
                </c:pt>
                <c:pt idx="18">
                  <c:v>-7365.7199999988079</c:v>
                </c:pt>
                <c:pt idx="19">
                  <c:v>-189963.10000000149</c:v>
                </c:pt>
                <c:pt idx="20">
                  <c:v>29286.269999999553</c:v>
                </c:pt>
                <c:pt idx="21">
                  <c:v>103499.00000000373</c:v>
                </c:pt>
                <c:pt idx="22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D-4F1B-91C4-B1797F9C3F3B}"/>
            </c:ext>
          </c:extLst>
        </c:ser>
        <c:ser>
          <c:idx val="1"/>
          <c:order val="1"/>
          <c:tx>
            <c:strRef>
              <c:f>'Graficos original vs ajustado M'!$H$287</c:f>
              <c:strCache>
                <c:ptCount val="1"/>
                <c:pt idx="0">
                  <c:v>Ajustada de estacionalidad</c:v>
                </c:pt>
              </c:strCache>
            </c:strRef>
          </c:tx>
          <c:spPr>
            <a:solidFill>
              <a:schemeClr val="accent6">
                <a:lumMod val="75000"/>
                <a:alpha val="72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'Graficos original vs ajustado M'!$E$288:$F$310</c:f>
              <c:multiLvlStrCache>
                <c:ptCount val="23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</c:lvl>
                <c:lvl>
                  <c:pt idx="0">
                    <c:v>Promedio 2017-19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'Graficos original vs ajustado M'!$H$288:$H$310</c:f>
              <c:numCache>
                <c:formatCode>#,##0.00</c:formatCode>
                <c:ptCount val="23"/>
                <c:pt idx="0">
                  <c:v>52323.166666667908</c:v>
                </c:pt>
                <c:pt idx="1">
                  <c:v>47641.093333333731</c:v>
                </c:pt>
                <c:pt idx="2">
                  <c:v>48729.493333334722</c:v>
                </c:pt>
                <c:pt idx="3">
                  <c:v>52752.686666663736</c:v>
                </c:pt>
                <c:pt idx="4">
                  <c:v>50188.60363636414</c:v>
                </c:pt>
                <c:pt idx="5">
                  <c:v>46421.383030304067</c:v>
                </c:pt>
                <c:pt idx="6">
                  <c:v>33294.076666664332</c:v>
                </c:pt>
                <c:pt idx="7">
                  <c:v>27523.840000003576</c:v>
                </c:pt>
                <c:pt idx="8">
                  <c:v>43069.783333331347</c:v>
                </c:pt>
                <c:pt idx="9">
                  <c:v>50141.789855071656</c:v>
                </c:pt>
                <c:pt idx="10">
                  <c:v>37134.68014492964</c:v>
                </c:pt>
                <c:pt idx="12">
                  <c:v>57652.960000000894</c:v>
                </c:pt>
                <c:pt idx="13">
                  <c:v>37725.75</c:v>
                </c:pt>
                <c:pt idx="14">
                  <c:v>23998.419999998063</c:v>
                </c:pt>
                <c:pt idx="15">
                  <c:v>33244.089999999851</c:v>
                </c:pt>
                <c:pt idx="16">
                  <c:v>33365.789999999106</c:v>
                </c:pt>
                <c:pt idx="17">
                  <c:v>76948.25</c:v>
                </c:pt>
                <c:pt idx="18">
                  <c:v>9103.8600000031292</c:v>
                </c:pt>
                <c:pt idx="19">
                  <c:v>62135.289999999106</c:v>
                </c:pt>
                <c:pt idx="20">
                  <c:v>51078.5</c:v>
                </c:pt>
                <c:pt idx="21">
                  <c:v>16095.179999999702</c:v>
                </c:pt>
                <c:pt idx="22">
                  <c:v>80016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FD-4F1B-91C4-B1797F9C3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47527088"/>
        <c:axId val="647522168"/>
      </c:barChart>
      <c:catAx>
        <c:axId val="647527088"/>
        <c:scaling>
          <c:orientation val="minMax"/>
        </c:scaling>
        <c:delete val="0"/>
        <c:axPos val="b"/>
        <c:numFmt formatCode="[$-C0A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522168"/>
        <c:crosses val="autoZero"/>
        <c:auto val="1"/>
        <c:lblAlgn val="ctr"/>
        <c:lblOffset val="100"/>
        <c:noMultiLvlLbl val="0"/>
      </c:catAx>
      <c:valAx>
        <c:axId val="64752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52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0090901609428"/>
          <c:y val="3.2217497860430662E-2"/>
          <c:w val="0.7733451962229585"/>
          <c:h val="0.899837943910189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(Sectores_SLIDE!$C$68:$C$77,Sectores_SLIDE!$C$79,Sectores_SLIDE!$C$81:$C$86)</c:f>
              <c:strCache>
                <c:ptCount val="17"/>
                <c:pt idx="0">
                  <c:v>Informática y telecomunicaciones</c:v>
                </c:pt>
                <c:pt idx="1">
                  <c:v>Actv. Prof. Cient. Téc.</c:v>
                </c:pt>
                <c:pt idx="2">
                  <c:v>Actv. Sanit. Serv. Sociales</c:v>
                </c:pt>
                <c:pt idx="3">
                  <c:v>Educación</c:v>
                </c:pt>
                <c:pt idx="4">
                  <c:v>Admón Púb. Defen., S.S.</c:v>
                </c:pt>
                <c:pt idx="5">
                  <c:v>Act. Inmobiliarias</c:v>
                </c:pt>
                <c:pt idx="6">
                  <c:v>Transptes. Almacena.</c:v>
                </c:pt>
                <c:pt idx="7">
                  <c:v>Construcción</c:v>
                </c:pt>
                <c:pt idx="8">
                  <c:v>Suminis. agua, resid.</c:v>
                </c:pt>
                <c:pt idx="9">
                  <c:v>Actv. Artis. Rec. y Entr.</c:v>
                </c:pt>
                <c:pt idx="10">
                  <c:v>Actv. Admt. Serv. Auxil.</c:v>
                </c:pt>
                <c:pt idx="11">
                  <c:v>Ind. Manufact.</c:v>
                </c:pt>
                <c:pt idx="12">
                  <c:v>Hostelería</c:v>
                </c:pt>
                <c:pt idx="13">
                  <c:v>Comer. Rep. Vehículos</c:v>
                </c:pt>
                <c:pt idx="14">
                  <c:v>Otros Servicios</c:v>
                </c:pt>
                <c:pt idx="15">
                  <c:v>Agric. Gana. Silv. Y Pesca</c:v>
                </c:pt>
                <c:pt idx="16">
                  <c:v>Act. Financ. y Seguros</c:v>
                </c:pt>
              </c:strCache>
              <c:extLst/>
            </c:strRef>
          </c:cat>
          <c:val>
            <c:numRef>
              <c:f>(Sectores_SLIDE!$G$68:$G$77,Sectores_SLIDE!$G$79,Sectores_SLIDE!$G$81:$G$86)</c:f>
              <c:numCache>
                <c:formatCode>0.00%</c:formatCode>
                <c:ptCount val="17"/>
                <c:pt idx="0">
                  <c:v>0.1854477794099636</c:v>
                </c:pt>
                <c:pt idx="1">
                  <c:v>0.10425208409198583</c:v>
                </c:pt>
                <c:pt idx="2">
                  <c:v>0.10161278864035883</c:v>
                </c:pt>
                <c:pt idx="3">
                  <c:v>9.3258890597524458E-2</c:v>
                </c:pt>
                <c:pt idx="4">
                  <c:v>7.8278285611098397E-2</c:v>
                </c:pt>
                <c:pt idx="5">
                  <c:v>6.7216952768712979E-2</c:v>
                </c:pt>
                <c:pt idx="6">
                  <c:v>6.6614457476929845E-2</c:v>
                </c:pt>
                <c:pt idx="7">
                  <c:v>6.4489406216788447E-2</c:v>
                </c:pt>
                <c:pt idx="8">
                  <c:v>6.4217964667549365E-2</c:v>
                </c:pt>
                <c:pt idx="9">
                  <c:v>6.0024146043717419E-2</c:v>
                </c:pt>
                <c:pt idx="10">
                  <c:v>4.3656938505055809E-2</c:v>
                </c:pt>
                <c:pt idx="11">
                  <c:v>1.7297861116361224E-2</c:v>
                </c:pt>
                <c:pt idx="12">
                  <c:v>9.6142221158546093E-3</c:v>
                </c:pt>
                <c:pt idx="13">
                  <c:v>6.6480111105464701E-3</c:v>
                </c:pt>
                <c:pt idx="14">
                  <c:v>4.6836902745679421E-3</c:v>
                </c:pt>
                <c:pt idx="15">
                  <c:v>1.562370918405831E-3</c:v>
                </c:pt>
                <c:pt idx="16">
                  <c:v>-2.5925329723684221E-2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2F3-4404-8D8C-D7A7100DF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5848784"/>
        <c:axId val="945849112"/>
      </c:barChart>
      <c:catAx>
        <c:axId val="945848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849112"/>
        <c:crosses val="autoZero"/>
        <c:auto val="1"/>
        <c:lblAlgn val="ctr"/>
        <c:lblOffset val="100"/>
        <c:noMultiLvlLbl val="0"/>
      </c:catAx>
      <c:valAx>
        <c:axId val="9458491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84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edad nuevo'!$P$8</c:f>
              <c:strCache>
                <c:ptCount val="1"/>
                <c:pt idx="0">
                  <c:v>% temporales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0"/>
              <c:layout>
                <c:manualLayout>
                  <c:x val="-1.1829405993829723E-2"/>
                  <c:y val="5.2308878665597303E-2"/>
                </c:manualLayout>
              </c:layout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45-4B31-A682-68A2F56D0E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'Total edad nuevo'!$F$9:$F$79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'Total edad nuevo'!$P$9:$P$79</c:f>
              <c:numCache>
                <c:formatCode>0.0</c:formatCode>
                <c:ptCount val="71"/>
                <c:pt idx="0">
                  <c:v>29.815881629793893</c:v>
                </c:pt>
                <c:pt idx="1">
                  <c:v>29.928790756506611</c:v>
                </c:pt>
                <c:pt idx="2">
                  <c:v>30.196649889780385</c:v>
                </c:pt>
                <c:pt idx="3">
                  <c:v>30.539985849424735</c:v>
                </c:pt>
                <c:pt idx="4">
                  <c:v>31.048542639173863</c:v>
                </c:pt>
                <c:pt idx="5">
                  <c:v>31.690443476063123</c:v>
                </c:pt>
                <c:pt idx="6">
                  <c:v>32.938351258749115</c:v>
                </c:pt>
                <c:pt idx="7">
                  <c:v>32.538565452816904</c:v>
                </c:pt>
                <c:pt idx="8">
                  <c:v>31.620732574275113</c:v>
                </c:pt>
                <c:pt idx="9">
                  <c:v>31.266143302888445</c:v>
                </c:pt>
                <c:pt idx="10">
                  <c:v>31.311865877266428</c:v>
                </c:pt>
                <c:pt idx="11">
                  <c:v>31.358212252527995</c:v>
                </c:pt>
                <c:pt idx="12">
                  <c:v>30.544400693760608</c:v>
                </c:pt>
                <c:pt idx="13">
                  <c:v>30.586190968748973</c:v>
                </c:pt>
                <c:pt idx="14">
                  <c:v>30.622290158583571</c:v>
                </c:pt>
                <c:pt idx="15">
                  <c:v>30.692434374487416</c:v>
                </c:pt>
                <c:pt idx="16">
                  <c:v>31.073914079874715</c:v>
                </c:pt>
                <c:pt idx="17">
                  <c:v>31.499936375257736</c:v>
                </c:pt>
                <c:pt idx="18">
                  <c:v>32.593766736967694</c:v>
                </c:pt>
                <c:pt idx="19">
                  <c:v>32.058833455447413</c:v>
                </c:pt>
                <c:pt idx="20">
                  <c:v>30.756098333657505</c:v>
                </c:pt>
                <c:pt idx="21">
                  <c:v>30.264009692849086</c:v>
                </c:pt>
                <c:pt idx="22">
                  <c:v>30.17585571264258</c:v>
                </c:pt>
                <c:pt idx="23">
                  <c:v>30.244768326796915</c:v>
                </c:pt>
                <c:pt idx="24">
                  <c:v>29.415960946114794</c:v>
                </c:pt>
                <c:pt idx="25">
                  <c:v>29.513759269813171</c:v>
                </c:pt>
                <c:pt idx="26">
                  <c:v>29.762450160260872</c:v>
                </c:pt>
                <c:pt idx="27">
                  <c:v>30.017377197425589</c:v>
                </c:pt>
                <c:pt idx="28">
                  <c:v>30.412005643558931</c:v>
                </c:pt>
                <c:pt idx="29">
                  <c:v>30.909014865376406</c:v>
                </c:pt>
                <c:pt idx="30">
                  <c:v>31.987237141194292</c:v>
                </c:pt>
                <c:pt idx="31">
                  <c:v>31.55205533434826</c:v>
                </c:pt>
                <c:pt idx="32">
                  <c:v>30.273612042956582</c:v>
                </c:pt>
                <c:pt idx="33">
                  <c:v>29.611440281684377</c:v>
                </c:pt>
                <c:pt idx="34">
                  <c:v>29.538043873351484</c:v>
                </c:pt>
                <c:pt idx="35">
                  <c:v>29.529232762038255</c:v>
                </c:pt>
                <c:pt idx="36">
                  <c:v>28.566904190743429</c:v>
                </c:pt>
                <c:pt idx="37">
                  <c:v>28.590184352732571</c:v>
                </c:pt>
                <c:pt idx="38">
                  <c:v>27.564247190904283</c:v>
                </c:pt>
                <c:pt idx="39">
                  <c:v>25.726032916747855</c:v>
                </c:pt>
                <c:pt idx="40">
                  <c:v>25.889262509717025</c:v>
                </c:pt>
                <c:pt idx="41">
                  <c:v>26.549730195317185</c:v>
                </c:pt>
                <c:pt idx="42">
                  <c:v>28.130778919915713</c:v>
                </c:pt>
                <c:pt idx="43">
                  <c:v>28.34055191691688</c:v>
                </c:pt>
                <c:pt idx="44">
                  <c:v>27.741281025042362</c:v>
                </c:pt>
                <c:pt idx="45">
                  <c:v>27.825109567889893</c:v>
                </c:pt>
                <c:pt idx="46">
                  <c:v>27.920250712880357</c:v>
                </c:pt>
                <c:pt idx="47">
                  <c:v>27.926060179842775</c:v>
                </c:pt>
                <c:pt idx="48">
                  <c:v>27.065168531080701</c:v>
                </c:pt>
                <c:pt idx="49">
                  <c:v>27.002028535455796</c:v>
                </c:pt>
                <c:pt idx="50">
                  <c:v>26.698666342713494</c:v>
                </c:pt>
                <c:pt idx="51">
                  <c:v>26.699936212558367</c:v>
                </c:pt>
                <c:pt idx="52">
                  <c:v>27.121325966930655</c:v>
                </c:pt>
                <c:pt idx="53">
                  <c:v>27.910704574601514</c:v>
                </c:pt>
                <c:pt idx="54">
                  <c:v>29.378969805292666</c:v>
                </c:pt>
                <c:pt idx="55">
                  <c:v>29.279972967502037</c:v>
                </c:pt>
                <c:pt idx="56">
                  <c:v>28.390855413060727</c:v>
                </c:pt>
                <c:pt idx="57">
                  <c:v>28.252246992396312</c:v>
                </c:pt>
                <c:pt idx="58">
                  <c:v>28.034496127691554</c:v>
                </c:pt>
                <c:pt idx="59">
                  <c:v>27.94218203622632</c:v>
                </c:pt>
                <c:pt idx="60">
                  <c:v>26.929015046086192</c:v>
                </c:pt>
                <c:pt idx="61">
                  <c:v>26.317493537202768</c:v>
                </c:pt>
                <c:pt idx="62">
                  <c:v>25.12100524456941</c:v>
                </c:pt>
                <c:pt idx="63">
                  <c:v>22.786614773787502</c:v>
                </c:pt>
                <c:pt idx="64">
                  <c:v>21.390352906061828</c:v>
                </c:pt>
                <c:pt idx="65">
                  <c:v>20.174911749609805</c:v>
                </c:pt>
                <c:pt idx="66">
                  <c:v>19.628321313644602</c:v>
                </c:pt>
                <c:pt idx="67">
                  <c:v>18.711643356603247</c:v>
                </c:pt>
                <c:pt idx="68">
                  <c:v>16.993336770342118</c:v>
                </c:pt>
                <c:pt idx="69">
                  <c:v>15.812770388500502</c:v>
                </c:pt>
                <c:pt idx="70">
                  <c:v>15.562823167623147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5-4B31-A682-68A2F56D0E76}"/>
            </c:ext>
          </c:extLst>
        </c:ser>
        <c:ser>
          <c:idx val="1"/>
          <c:order val="1"/>
          <c:tx>
            <c:strRef>
              <c:f>'Total edad nuevo'!$Q$8</c:f>
              <c:strCache>
                <c:ptCount val="1"/>
                <c:pt idx="0">
                  <c:v>Media 17-21 temporales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'Total edad nuevo'!$F$9:$F$79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'Total edad nuevo'!$Q$9:$Q$78</c:f>
              <c:numCache>
                <c:formatCode>0.0</c:formatCode>
                <c:ptCount val="70"/>
                <c:pt idx="0">
                  <c:v>29.540596676177071</c:v>
                </c:pt>
                <c:pt idx="1">
                  <c:v>29.540596676177071</c:v>
                </c:pt>
                <c:pt idx="2">
                  <c:v>29.540596676177071</c:v>
                </c:pt>
                <c:pt idx="3">
                  <c:v>29.540596676177071</c:v>
                </c:pt>
                <c:pt idx="4">
                  <c:v>29.540596676177071</c:v>
                </c:pt>
                <c:pt idx="5">
                  <c:v>29.540596676177071</c:v>
                </c:pt>
                <c:pt idx="6">
                  <c:v>29.540596676177071</c:v>
                </c:pt>
                <c:pt idx="7">
                  <c:v>29.540596676177071</c:v>
                </c:pt>
                <c:pt idx="8">
                  <c:v>29.540596676177071</c:v>
                </c:pt>
                <c:pt idx="9">
                  <c:v>29.540596676177071</c:v>
                </c:pt>
                <c:pt idx="10">
                  <c:v>29.540596676177071</c:v>
                </c:pt>
                <c:pt idx="11">
                  <c:v>29.540596676177071</c:v>
                </c:pt>
                <c:pt idx="12">
                  <c:v>29.540596676177071</c:v>
                </c:pt>
                <c:pt idx="13">
                  <c:v>29.540596676177071</c:v>
                </c:pt>
                <c:pt idx="14">
                  <c:v>29.540596676177071</c:v>
                </c:pt>
                <c:pt idx="15">
                  <c:v>29.540596676177071</c:v>
                </c:pt>
                <c:pt idx="16">
                  <c:v>29.540596676177071</c:v>
                </c:pt>
                <c:pt idx="17">
                  <c:v>29.540596676177071</c:v>
                </c:pt>
                <c:pt idx="18">
                  <c:v>29.540596676177071</c:v>
                </c:pt>
                <c:pt idx="19">
                  <c:v>29.540596676177071</c:v>
                </c:pt>
                <c:pt idx="20">
                  <c:v>29.540596676177071</c:v>
                </c:pt>
                <c:pt idx="21">
                  <c:v>29.540596676177071</c:v>
                </c:pt>
                <c:pt idx="22">
                  <c:v>29.540596676177071</c:v>
                </c:pt>
                <c:pt idx="23">
                  <c:v>29.540596676177071</c:v>
                </c:pt>
                <c:pt idx="24">
                  <c:v>29.540596676177071</c:v>
                </c:pt>
                <c:pt idx="25">
                  <c:v>29.540596676177071</c:v>
                </c:pt>
                <c:pt idx="26">
                  <c:v>29.540596676177071</c:v>
                </c:pt>
                <c:pt idx="27">
                  <c:v>29.540596676177071</c:v>
                </c:pt>
                <c:pt idx="28">
                  <c:v>29.540596676177071</c:v>
                </c:pt>
                <c:pt idx="29">
                  <c:v>29.540596676177071</c:v>
                </c:pt>
                <c:pt idx="30">
                  <c:v>29.540596676177071</c:v>
                </c:pt>
                <c:pt idx="31">
                  <c:v>29.540596676177071</c:v>
                </c:pt>
                <c:pt idx="32">
                  <c:v>29.540596676177071</c:v>
                </c:pt>
                <c:pt idx="33">
                  <c:v>29.540596676177071</c:v>
                </c:pt>
                <c:pt idx="34">
                  <c:v>29.540596676177071</c:v>
                </c:pt>
                <c:pt idx="35">
                  <c:v>29.540596676177071</c:v>
                </c:pt>
                <c:pt idx="36">
                  <c:v>29.540596676177071</c:v>
                </c:pt>
                <c:pt idx="37">
                  <c:v>29.540596676177071</c:v>
                </c:pt>
                <c:pt idx="38">
                  <c:v>29.540596676177071</c:v>
                </c:pt>
                <c:pt idx="39">
                  <c:v>29.540596676177071</c:v>
                </c:pt>
                <c:pt idx="40">
                  <c:v>29.540596676177071</c:v>
                </c:pt>
                <c:pt idx="41">
                  <c:v>29.540596676177071</c:v>
                </c:pt>
                <c:pt idx="42">
                  <c:v>29.540596676177071</c:v>
                </c:pt>
                <c:pt idx="43">
                  <c:v>29.540596676177071</c:v>
                </c:pt>
                <c:pt idx="44">
                  <c:v>29.540596676177071</c:v>
                </c:pt>
                <c:pt idx="45">
                  <c:v>29.540596676177071</c:v>
                </c:pt>
                <c:pt idx="46">
                  <c:v>29.540596676177071</c:v>
                </c:pt>
                <c:pt idx="47">
                  <c:v>29.540596676177071</c:v>
                </c:pt>
                <c:pt idx="48">
                  <c:v>29.540596676177071</c:v>
                </c:pt>
                <c:pt idx="49">
                  <c:v>29.540596676177071</c:v>
                </c:pt>
                <c:pt idx="50">
                  <c:v>29.540596676177071</c:v>
                </c:pt>
                <c:pt idx="51">
                  <c:v>29.540596676177071</c:v>
                </c:pt>
                <c:pt idx="52">
                  <c:v>29.540596676177071</c:v>
                </c:pt>
                <c:pt idx="53">
                  <c:v>29.540596676177071</c:v>
                </c:pt>
                <c:pt idx="54">
                  <c:v>29.540596676177071</c:v>
                </c:pt>
                <c:pt idx="55">
                  <c:v>29.540596676177071</c:v>
                </c:pt>
                <c:pt idx="56">
                  <c:v>29.540596676177071</c:v>
                </c:pt>
                <c:pt idx="57">
                  <c:v>29.540596676177071</c:v>
                </c:pt>
                <c:pt idx="58">
                  <c:v>29.540596676177071</c:v>
                </c:pt>
                <c:pt idx="59">
                  <c:v>29.540596676177071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45-4B31-A682-68A2F56D0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4758344"/>
        <c:axId val="1024764576"/>
      </c:lineChart>
      <c:dateAx>
        <c:axId val="10247583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764576"/>
        <c:crosses val="autoZero"/>
        <c:auto val="1"/>
        <c:lblOffset val="100"/>
        <c:baseTimeUnit val="months"/>
        <c:majorUnit val="2"/>
        <c:majorTimeUnit val="months"/>
      </c:dateAx>
      <c:valAx>
        <c:axId val="102476457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75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'Jovenes nuevo'!$AT$7</c:f>
              <c:strCache>
                <c:ptCount val="1"/>
                <c:pt idx="0">
                  <c:v>% temporales en jovenes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layout>
                <c:manualLayout>
                  <c:x val="-1.5193665628245067E-2"/>
                  <c:y val="4.35805675805676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C02-43AF-A5DD-D53ADD856CB9}"/>
                </c:ext>
              </c:extLst>
            </c:dLbl>
            <c:numFmt formatCode="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'Jovenes nuevo'!$AM$8:$AM$78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'Jovenes nuevo'!$AT$8:$AT$78</c:f>
              <c:numCache>
                <c:formatCode>0.0</c:formatCode>
                <c:ptCount val="71"/>
                <c:pt idx="0">
                  <c:v>55.015793604260445</c:v>
                </c:pt>
                <c:pt idx="1">
                  <c:v>54.588516522212274</c:v>
                </c:pt>
                <c:pt idx="2">
                  <c:v>54.64168307194582</c:v>
                </c:pt>
                <c:pt idx="3">
                  <c:v>55.075102891021366</c:v>
                </c:pt>
                <c:pt idx="4">
                  <c:v>55.672410759740742</c:v>
                </c:pt>
                <c:pt idx="5">
                  <c:v>56.905101987429482</c:v>
                </c:pt>
                <c:pt idx="6">
                  <c:v>59.703612687662101</c:v>
                </c:pt>
                <c:pt idx="7">
                  <c:v>59.447625551956264</c:v>
                </c:pt>
                <c:pt idx="8">
                  <c:v>57.033711601705065</c:v>
                </c:pt>
                <c:pt idx="9">
                  <c:v>55.86432831156651</c:v>
                </c:pt>
                <c:pt idx="10">
                  <c:v>55.748386543684511</c:v>
                </c:pt>
                <c:pt idx="11">
                  <c:v>56.112738512773866</c:v>
                </c:pt>
                <c:pt idx="12">
                  <c:v>54.798203571373435</c:v>
                </c:pt>
                <c:pt idx="13">
                  <c:v>54.270788722294903</c:v>
                </c:pt>
                <c:pt idx="14">
                  <c:v>54.054323328195998</c:v>
                </c:pt>
                <c:pt idx="15">
                  <c:v>53.955527151681423</c:v>
                </c:pt>
                <c:pt idx="16">
                  <c:v>54.384480954623029</c:v>
                </c:pt>
                <c:pt idx="17">
                  <c:v>55.217260146332059</c:v>
                </c:pt>
                <c:pt idx="18">
                  <c:v>57.940892117318313</c:v>
                </c:pt>
                <c:pt idx="19">
                  <c:v>57.527031399184239</c:v>
                </c:pt>
                <c:pt idx="20">
                  <c:v>54.69462942455413</c:v>
                </c:pt>
                <c:pt idx="21">
                  <c:v>53.430609290534377</c:v>
                </c:pt>
                <c:pt idx="22">
                  <c:v>53.275096019529386</c:v>
                </c:pt>
                <c:pt idx="23">
                  <c:v>53.587161966607546</c:v>
                </c:pt>
                <c:pt idx="24">
                  <c:v>52.289375477198206</c:v>
                </c:pt>
                <c:pt idx="25">
                  <c:v>52.002746926700425</c:v>
                </c:pt>
                <c:pt idx="26">
                  <c:v>52.161330319125639</c:v>
                </c:pt>
                <c:pt idx="27">
                  <c:v>52.512498915569815</c:v>
                </c:pt>
                <c:pt idx="28">
                  <c:v>53.113117851115035</c:v>
                </c:pt>
                <c:pt idx="29">
                  <c:v>54.263948936145802</c:v>
                </c:pt>
                <c:pt idx="30">
                  <c:v>57.050331744051853</c:v>
                </c:pt>
                <c:pt idx="31">
                  <c:v>56.709547040741185</c:v>
                </c:pt>
                <c:pt idx="32">
                  <c:v>53.815552516922239</c:v>
                </c:pt>
                <c:pt idx="33">
                  <c:v>52.358250918102733</c:v>
                </c:pt>
                <c:pt idx="34">
                  <c:v>52.290085310577794</c:v>
                </c:pt>
                <c:pt idx="35">
                  <c:v>52.605962244927838</c:v>
                </c:pt>
                <c:pt idx="36">
                  <c:v>50.993861912333472</c:v>
                </c:pt>
                <c:pt idx="37">
                  <c:v>50.576725729080728</c:v>
                </c:pt>
                <c:pt idx="38">
                  <c:v>49.174236363956581</c:v>
                </c:pt>
                <c:pt idx="39">
                  <c:v>47.229130150090256</c:v>
                </c:pt>
                <c:pt idx="40">
                  <c:v>47.398177822816045</c:v>
                </c:pt>
                <c:pt idx="41">
                  <c:v>48.445351861415375</c:v>
                </c:pt>
                <c:pt idx="42">
                  <c:v>51.82795483547882</c:v>
                </c:pt>
                <c:pt idx="43">
                  <c:v>52.382022047081577</c:v>
                </c:pt>
                <c:pt idx="44">
                  <c:v>50.496662339477574</c:v>
                </c:pt>
                <c:pt idx="45">
                  <c:v>50.106798288953748</c:v>
                </c:pt>
                <c:pt idx="46">
                  <c:v>50.182261832825901</c:v>
                </c:pt>
                <c:pt idx="47">
                  <c:v>50.513400295204939</c:v>
                </c:pt>
                <c:pt idx="48">
                  <c:v>49.126417855369169</c:v>
                </c:pt>
                <c:pt idx="49">
                  <c:v>48.613452957702322</c:v>
                </c:pt>
                <c:pt idx="50">
                  <c:v>48.236660064742956</c:v>
                </c:pt>
                <c:pt idx="51">
                  <c:v>48.385175314205888</c:v>
                </c:pt>
                <c:pt idx="52">
                  <c:v>49.193782242118651</c:v>
                </c:pt>
                <c:pt idx="53">
                  <c:v>51.128525682239825</c:v>
                </c:pt>
                <c:pt idx="54">
                  <c:v>54.771981913517052</c:v>
                </c:pt>
                <c:pt idx="55">
                  <c:v>54.935360382831554</c:v>
                </c:pt>
                <c:pt idx="56">
                  <c:v>52.521187172271944</c:v>
                </c:pt>
                <c:pt idx="57">
                  <c:v>51.734086231643452</c:v>
                </c:pt>
                <c:pt idx="58">
                  <c:v>51.655995086385801</c:v>
                </c:pt>
                <c:pt idx="59">
                  <c:v>51.941921561422213</c:v>
                </c:pt>
                <c:pt idx="60">
                  <c:v>50.026341994563104</c:v>
                </c:pt>
                <c:pt idx="61">
                  <c:v>48.07644328209166</c:v>
                </c:pt>
                <c:pt idx="62">
                  <c:v>45.071532672810932</c:v>
                </c:pt>
                <c:pt idx="63">
                  <c:v>39.951117730236327</c:v>
                </c:pt>
                <c:pt idx="64">
                  <c:v>36.593338241949191</c:v>
                </c:pt>
                <c:pt idx="65">
                  <c:v>33.944769306990842</c:v>
                </c:pt>
                <c:pt idx="66">
                  <c:v>33.145547265614795</c:v>
                </c:pt>
                <c:pt idx="67">
                  <c:v>31.531602193328702</c:v>
                </c:pt>
                <c:pt idx="68">
                  <c:v>27.798015090666361</c:v>
                </c:pt>
                <c:pt idx="69">
                  <c:v>24.82625881731558</c:v>
                </c:pt>
                <c:pt idx="70">
                  <c:v>24.2418708407025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2-43AF-A5DD-D53ADD856CB9}"/>
            </c:ext>
          </c:extLst>
        </c:ser>
        <c:ser>
          <c:idx val="1"/>
          <c:order val="1"/>
          <c:tx>
            <c:strRef>
              <c:f>'Jovenes nuevo'!$AU$7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'Jovenes nuevo'!$AM$8:$AM$78</c:f>
              <c:numCache>
                <c:formatCode>mmm\-yy</c:formatCode>
                <c:ptCount val="7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</c:numCache>
            </c:numRef>
          </c:cat>
          <c:val>
            <c:numRef>
              <c:f>'Jovenes nuevo'!$AU$8:$AU$78</c:f>
              <c:numCache>
                <c:formatCode>0.0</c:formatCode>
                <c:ptCount val="71"/>
                <c:pt idx="0">
                  <c:v>53.094814904708869</c:v>
                </c:pt>
                <c:pt idx="1">
                  <c:v>53.094814904708869</c:v>
                </c:pt>
                <c:pt idx="2">
                  <c:v>53.094814904708869</c:v>
                </c:pt>
                <c:pt idx="3">
                  <c:v>53.094814904708869</c:v>
                </c:pt>
                <c:pt idx="4">
                  <c:v>53.094814904708869</c:v>
                </c:pt>
                <c:pt idx="5">
                  <c:v>53.094814904708869</c:v>
                </c:pt>
                <c:pt idx="6">
                  <c:v>53.094814904708869</c:v>
                </c:pt>
                <c:pt idx="7">
                  <c:v>53.094814904708869</c:v>
                </c:pt>
                <c:pt idx="8">
                  <c:v>53.094814904708869</c:v>
                </c:pt>
                <c:pt idx="9">
                  <c:v>53.094814904708869</c:v>
                </c:pt>
                <c:pt idx="10">
                  <c:v>53.094814904708869</c:v>
                </c:pt>
                <c:pt idx="11">
                  <c:v>53.094814904708869</c:v>
                </c:pt>
                <c:pt idx="12">
                  <c:v>53.094814904708869</c:v>
                </c:pt>
                <c:pt idx="13">
                  <c:v>53.094814904708869</c:v>
                </c:pt>
                <c:pt idx="14">
                  <c:v>53.094814904708869</c:v>
                </c:pt>
                <c:pt idx="15">
                  <c:v>53.094814904708869</c:v>
                </c:pt>
                <c:pt idx="16">
                  <c:v>53.094814904708869</c:v>
                </c:pt>
                <c:pt idx="17">
                  <c:v>53.094814904708869</c:v>
                </c:pt>
                <c:pt idx="18">
                  <c:v>53.094814904708869</c:v>
                </c:pt>
                <c:pt idx="19">
                  <c:v>53.094814904708869</c:v>
                </c:pt>
                <c:pt idx="20">
                  <c:v>53.094814904708869</c:v>
                </c:pt>
                <c:pt idx="21">
                  <c:v>53.094814904708869</c:v>
                </c:pt>
                <c:pt idx="22">
                  <c:v>53.094814904708869</c:v>
                </c:pt>
                <c:pt idx="23">
                  <c:v>53.094814904708869</c:v>
                </c:pt>
                <c:pt idx="24">
                  <c:v>53.094814904708869</c:v>
                </c:pt>
                <c:pt idx="25">
                  <c:v>53.094814904708869</c:v>
                </c:pt>
                <c:pt idx="26">
                  <c:v>53.094814904708869</c:v>
                </c:pt>
                <c:pt idx="27">
                  <c:v>53.094814904708869</c:v>
                </c:pt>
                <c:pt idx="28">
                  <c:v>53.094814904708869</c:v>
                </c:pt>
                <c:pt idx="29">
                  <c:v>53.094814904708869</c:v>
                </c:pt>
                <c:pt idx="30">
                  <c:v>53.094814904708869</c:v>
                </c:pt>
                <c:pt idx="31">
                  <c:v>53.094814904708869</c:v>
                </c:pt>
                <c:pt idx="32">
                  <c:v>53.094814904708869</c:v>
                </c:pt>
                <c:pt idx="33">
                  <c:v>53.094814904708869</c:v>
                </c:pt>
                <c:pt idx="34">
                  <c:v>53.094814904708869</c:v>
                </c:pt>
                <c:pt idx="35">
                  <c:v>53.094814904708869</c:v>
                </c:pt>
                <c:pt idx="36">
                  <c:v>53.094814904708869</c:v>
                </c:pt>
                <c:pt idx="37">
                  <c:v>53.094814904708869</c:v>
                </c:pt>
                <c:pt idx="38">
                  <c:v>53.094814904708869</c:v>
                </c:pt>
                <c:pt idx="39">
                  <c:v>53.094814904708869</c:v>
                </c:pt>
                <c:pt idx="40">
                  <c:v>53.094814904708869</c:v>
                </c:pt>
                <c:pt idx="41">
                  <c:v>53.094814904708869</c:v>
                </c:pt>
                <c:pt idx="42">
                  <c:v>53.094814904708869</c:v>
                </c:pt>
                <c:pt idx="43">
                  <c:v>53.094814904708869</c:v>
                </c:pt>
                <c:pt idx="44">
                  <c:v>53.094814904708869</c:v>
                </c:pt>
                <c:pt idx="45">
                  <c:v>53.094814904708869</c:v>
                </c:pt>
                <c:pt idx="46">
                  <c:v>53.094814904708869</c:v>
                </c:pt>
                <c:pt idx="47">
                  <c:v>53.094814904708869</c:v>
                </c:pt>
                <c:pt idx="48">
                  <c:v>53.094814904708869</c:v>
                </c:pt>
                <c:pt idx="49">
                  <c:v>53.094814904708869</c:v>
                </c:pt>
                <c:pt idx="50">
                  <c:v>53.094814904708869</c:v>
                </c:pt>
                <c:pt idx="51">
                  <c:v>53.094814904708869</c:v>
                </c:pt>
                <c:pt idx="52">
                  <c:v>53.094814904708869</c:v>
                </c:pt>
                <c:pt idx="53">
                  <c:v>53.094814904708869</c:v>
                </c:pt>
                <c:pt idx="54">
                  <c:v>53.094814904708869</c:v>
                </c:pt>
                <c:pt idx="55">
                  <c:v>53.094814904708869</c:v>
                </c:pt>
                <c:pt idx="56">
                  <c:v>53.094814904708869</c:v>
                </c:pt>
                <c:pt idx="57">
                  <c:v>53.094814904708869</c:v>
                </c:pt>
                <c:pt idx="58">
                  <c:v>53.094814904708869</c:v>
                </c:pt>
                <c:pt idx="59">
                  <c:v>53.094814904708869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2-43AF-A5DD-D53ADD85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495504"/>
        <c:axId val="1465489680"/>
      </c:lineChart>
      <c:dateAx>
        <c:axId val="14654955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489680"/>
        <c:crosses val="autoZero"/>
        <c:auto val="1"/>
        <c:lblOffset val="100"/>
        <c:baseTimeUnit val="months"/>
      </c:dateAx>
      <c:valAx>
        <c:axId val="146548968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49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>
                <a:solidFill>
                  <a:schemeClr val="tx1"/>
                </a:solidFill>
              </a:rPr>
              <a:t>Cambio en el número de contratos firmados desde enero hasta el 15 Noviembre de 2022</a:t>
            </a:r>
          </a:p>
          <a:p>
            <a:pPr>
              <a:defRPr/>
            </a:pPr>
            <a:r>
              <a:rPr lang="es-ES" sz="1200" b="0" i="1">
                <a:solidFill>
                  <a:schemeClr val="tx1"/>
                </a:solidFill>
              </a:rPr>
              <a:t>Variación en 2022 respecto al periodo 2019, por duración del contrato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420779605750704E-2"/>
          <c:y val="0.1101342886226607"/>
          <c:w val="0.89432463811076524"/>
          <c:h val="0.86251859682092236"/>
        </c:manualLayout>
      </c:layout>
      <c:barChart>
        <c:barDir val="col"/>
        <c:grouping val="clustered"/>
        <c:varyColors val="0"/>
        <c:ser>
          <c:idx val="0"/>
          <c:order val="0"/>
          <c:tx>
            <c:v>Diferencia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ALTAS SIN_F_PRES_BAJA'!$D$35:$D$39</c:f>
              <c:strCache>
                <c:ptCount val="4"/>
                <c:pt idx="0">
                  <c:v>1 día</c:v>
                </c:pt>
                <c:pt idx="1">
                  <c:v>2 a 7 días</c:v>
                </c:pt>
                <c:pt idx="2">
                  <c:v>8 a 30 días</c:v>
                </c:pt>
                <c:pt idx="3">
                  <c:v>Más de 30 días o sin finalizar</c:v>
                </c:pt>
              </c:strCache>
            </c:strRef>
          </c:cat>
          <c:val>
            <c:numRef>
              <c:f>('TOTAL ALTAS SIN_F_PRES_BAJA'!$G$32,'TOTAL ALTAS SIN_F_PRES_BAJA'!$I$32,'TOTAL ALTAS SIN_F_PRES_BAJA'!$K$32,'TOTAL ALTAS SIN_F_PRES_BAJA'!$Q$32)</c:f>
              <c:numCache>
                <c:formatCode>_-* #,##0_-;\-* #,##0_-;_-* "-"??_-;_-@_-</c:formatCode>
                <c:ptCount val="4"/>
                <c:pt idx="0">
                  <c:v>-1518241</c:v>
                </c:pt>
                <c:pt idx="1">
                  <c:v>-1036889</c:v>
                </c:pt>
                <c:pt idx="2">
                  <c:v>-497708</c:v>
                </c:pt>
                <c:pt idx="3">
                  <c:v>462617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A-4EF8-B01A-079449E23D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981530976"/>
        <c:axId val="1981531392"/>
      </c:barChart>
      <c:catAx>
        <c:axId val="198153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531392"/>
        <c:crosses val="autoZero"/>
        <c:auto val="1"/>
        <c:lblAlgn val="ctr"/>
        <c:lblOffset val="100"/>
        <c:noMultiLvlLbl val="0"/>
      </c:catAx>
      <c:valAx>
        <c:axId val="19815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53097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32988091394045E-2"/>
          <c:y val="6.9280674012489496E-2"/>
          <c:w val="0.93607948034433197"/>
          <c:h val="0.86084142932126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58-4891-A795-441CAF26C243}"/>
              </c:ext>
            </c:extLst>
          </c:dPt>
          <c:cat>
            <c:numRef>
              <c:f>'GRAFICO NUEVO DURACIÓN  (2)'!$AI$156:$AJ$156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'GRAFICO NUEVO DURACIÓN  (2)'!$AI$157:$AJ$157</c:f>
              <c:numCache>
                <c:formatCode>########0.00</c:formatCode>
                <c:ptCount val="2"/>
                <c:pt idx="0">
                  <c:v>197.10741894893417</c:v>
                </c:pt>
                <c:pt idx="1">
                  <c:v>245.43641302276083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58-4891-A795-441CAF26C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55154152"/>
        <c:axId val="1055151200"/>
      </c:barChart>
      <c:catAx>
        <c:axId val="105515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151200"/>
        <c:crosses val="autoZero"/>
        <c:auto val="1"/>
        <c:lblAlgn val="ctr"/>
        <c:lblOffset val="100"/>
        <c:noMultiLvlLbl val="0"/>
      </c:catAx>
      <c:valAx>
        <c:axId val="1055151200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15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PIB inter. &amp; suavizado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93"/>
              <c:layout>
                <c:manualLayout>
                  <c:x val="-1.38200563373275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oct-22: </a:t>
                    </a:r>
                    <a:fld id="{11C10BEB-87B2-4A2D-AF73-023A42AD9D7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5B6-4612-8F1D-1F4686FCDC0F}"/>
                </c:ext>
              </c:extLst>
            </c:dLbl>
            <c:numFmt formatCode="0.0%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mensuales!$A$17:$A$110</c:f>
              <c:numCache>
                <c:formatCode>mmm\-yy</c:formatCode>
                <c:ptCount val="9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</c:numCache>
            </c:numRef>
          </c:cat>
          <c:val>
            <c:numRef>
              <c:f>mensuales!$N$17:$N$110</c:f>
              <c:numCache>
                <c:formatCode>0.00%</c:formatCode>
                <c:ptCount val="94"/>
                <c:pt idx="0">
                  <c:v>9.5840226547897964E-2</c:v>
                </c:pt>
                <c:pt idx="1">
                  <c:v>9.5610297878734055E-2</c:v>
                </c:pt>
                <c:pt idx="2">
                  <c:v>9.5375730650865992E-2</c:v>
                </c:pt>
                <c:pt idx="3">
                  <c:v>9.5238174493818939E-2</c:v>
                </c:pt>
                <c:pt idx="4">
                  <c:v>9.4893916939134584E-2</c:v>
                </c:pt>
                <c:pt idx="5">
                  <c:v>9.4534342625805026E-2</c:v>
                </c:pt>
                <c:pt idx="6">
                  <c:v>9.4215711013998185E-2</c:v>
                </c:pt>
                <c:pt idx="7">
                  <c:v>9.3928881453676102E-2</c:v>
                </c:pt>
                <c:pt idx="8">
                  <c:v>9.3837270097050757E-2</c:v>
                </c:pt>
                <c:pt idx="9">
                  <c:v>9.3617251664206605E-2</c:v>
                </c:pt>
                <c:pt idx="10">
                  <c:v>9.3461234162501294E-2</c:v>
                </c:pt>
                <c:pt idx="11">
                  <c:v>9.3284058889148619E-2</c:v>
                </c:pt>
                <c:pt idx="12">
                  <c:v>9.3128966725269283E-2</c:v>
                </c:pt>
                <c:pt idx="13">
                  <c:v>9.3073850859520774E-2</c:v>
                </c:pt>
                <c:pt idx="14">
                  <c:v>9.2950041404305281E-2</c:v>
                </c:pt>
                <c:pt idx="15">
                  <c:v>9.2958365817268407E-2</c:v>
                </c:pt>
                <c:pt idx="16">
                  <c:v>9.295106109412371E-2</c:v>
                </c:pt>
                <c:pt idx="17">
                  <c:v>9.2971715952953907E-2</c:v>
                </c:pt>
                <c:pt idx="18">
                  <c:v>9.2969086410275029E-2</c:v>
                </c:pt>
                <c:pt idx="19">
                  <c:v>9.2928590390512877E-2</c:v>
                </c:pt>
                <c:pt idx="20">
                  <c:v>9.2908834138687821E-2</c:v>
                </c:pt>
                <c:pt idx="21">
                  <c:v>9.2944394540851086E-2</c:v>
                </c:pt>
                <c:pt idx="22">
                  <c:v>9.2940052311478741E-2</c:v>
                </c:pt>
                <c:pt idx="23">
                  <c:v>9.2999066198426072E-2</c:v>
                </c:pt>
                <c:pt idx="24">
                  <c:v>9.2981972238648986E-2</c:v>
                </c:pt>
                <c:pt idx="25">
                  <c:v>9.302454777173752E-2</c:v>
                </c:pt>
                <c:pt idx="26">
                  <c:v>9.3006880446231066E-2</c:v>
                </c:pt>
                <c:pt idx="27">
                  <c:v>9.3060329925345187E-2</c:v>
                </c:pt>
                <c:pt idx="28">
                  <c:v>9.3138988358761929E-2</c:v>
                </c:pt>
                <c:pt idx="29">
                  <c:v>9.3258386507960214E-2</c:v>
                </c:pt>
                <c:pt idx="30">
                  <c:v>9.3318765876978099E-2</c:v>
                </c:pt>
                <c:pt idx="31">
                  <c:v>9.3515529324649738E-2</c:v>
                </c:pt>
                <c:pt idx="32">
                  <c:v>9.367895964927013E-2</c:v>
                </c:pt>
                <c:pt idx="33">
                  <c:v>9.3655815588191985E-2</c:v>
                </c:pt>
                <c:pt idx="34">
                  <c:v>9.3834402622046162E-2</c:v>
                </c:pt>
                <c:pt idx="35">
                  <c:v>9.3796731504388844E-2</c:v>
                </c:pt>
                <c:pt idx="36">
                  <c:v>9.3852219198142683E-2</c:v>
                </c:pt>
                <c:pt idx="37">
                  <c:v>9.4022955035147113E-2</c:v>
                </c:pt>
                <c:pt idx="38">
                  <c:v>9.4306224460478261E-2</c:v>
                </c:pt>
                <c:pt idx="39">
                  <c:v>9.4400278874808174E-2</c:v>
                </c:pt>
                <c:pt idx="40">
                  <c:v>9.4568081445020005E-2</c:v>
                </c:pt>
                <c:pt idx="41">
                  <c:v>9.4719100078707597E-2</c:v>
                </c:pt>
                <c:pt idx="42">
                  <c:v>9.4899625513690716E-2</c:v>
                </c:pt>
                <c:pt idx="43">
                  <c:v>9.5006588370575962E-2</c:v>
                </c:pt>
                <c:pt idx="44">
                  <c:v>9.5072902223134498E-2</c:v>
                </c:pt>
                <c:pt idx="45">
                  <c:v>9.5213343454699964E-2</c:v>
                </c:pt>
                <c:pt idx="46">
                  <c:v>9.5311310459090817E-2</c:v>
                </c:pt>
                <c:pt idx="47">
                  <c:v>9.5583768531032287E-2</c:v>
                </c:pt>
                <c:pt idx="48">
                  <c:v>9.5662610387249478E-2</c:v>
                </c:pt>
                <c:pt idx="49">
                  <c:v>9.5900996914091E-2</c:v>
                </c:pt>
                <c:pt idx="50">
                  <c:v>9.6463374338117691E-2</c:v>
                </c:pt>
                <c:pt idx="51">
                  <c:v>9.6807166744156709E-2</c:v>
                </c:pt>
                <c:pt idx="52">
                  <c:v>9.7085461629650288E-2</c:v>
                </c:pt>
                <c:pt idx="53">
                  <c:v>9.7450794075078576E-2</c:v>
                </c:pt>
                <c:pt idx="54">
                  <c:v>9.778819556056198E-2</c:v>
                </c:pt>
                <c:pt idx="55">
                  <c:v>9.8185773478983149E-2</c:v>
                </c:pt>
                <c:pt idx="56">
                  <c:v>9.8542346725848662E-2</c:v>
                </c:pt>
                <c:pt idx="57">
                  <c:v>9.9014385748185302E-2</c:v>
                </c:pt>
                <c:pt idx="58">
                  <c:v>9.9368059271193687E-2</c:v>
                </c:pt>
                <c:pt idx="59">
                  <c:v>9.9687413941082909E-2</c:v>
                </c:pt>
                <c:pt idx="60">
                  <c:v>0.10006564412850186</c:v>
                </c:pt>
                <c:pt idx="61">
                  <c:v>0.10081524929516078</c:v>
                </c:pt>
                <c:pt idx="62">
                  <c:v>0.10171875797905322</c:v>
                </c:pt>
                <c:pt idx="63">
                  <c:v>0.10336658122126015</c:v>
                </c:pt>
                <c:pt idx="64">
                  <c:v>0.10402532219133678</c:v>
                </c:pt>
                <c:pt idx="65">
                  <c:v>0.10439817952193199</c:v>
                </c:pt>
                <c:pt idx="66">
                  <c:v>0.10461828369524262</c:v>
                </c:pt>
                <c:pt idx="67">
                  <c:v>0.10485279908613072</c:v>
                </c:pt>
                <c:pt idx="68">
                  <c:v>0.10526400974606229</c:v>
                </c:pt>
                <c:pt idx="69">
                  <c:v>0.10569227044421065</c:v>
                </c:pt>
                <c:pt idx="70">
                  <c:v>0.10647518053304161</c:v>
                </c:pt>
                <c:pt idx="71">
                  <c:v>0.10729585890379958</c:v>
                </c:pt>
                <c:pt idx="72">
                  <c:v>0.10835447699700498</c:v>
                </c:pt>
                <c:pt idx="73">
                  <c:v>0.10854007659366001</c:v>
                </c:pt>
                <c:pt idx="74">
                  <c:v>0.10834647173359307</c:v>
                </c:pt>
                <c:pt idx="75">
                  <c:v>0.10735604889826554</c:v>
                </c:pt>
                <c:pt idx="76">
                  <c:v>0.10747500090983422</c:v>
                </c:pt>
                <c:pt idx="77">
                  <c:v>0.10758528462764509</c:v>
                </c:pt>
                <c:pt idx="78">
                  <c:v>0.10781048389948954</c:v>
                </c:pt>
                <c:pt idx="79">
                  <c:v>0.10788805647445052</c:v>
                </c:pt>
                <c:pt idx="80">
                  <c:v>0.10817889260441084</c:v>
                </c:pt>
                <c:pt idx="81">
                  <c:v>0.10784682677979993</c:v>
                </c:pt>
                <c:pt idx="82">
                  <c:v>0.10745858788578383</c:v>
                </c:pt>
                <c:pt idx="83">
                  <c:v>0.10925768244724662</c:v>
                </c:pt>
                <c:pt idx="84">
                  <c:v>0.10881520988283983</c:v>
                </c:pt>
                <c:pt idx="85">
                  <c:v>0.10857340336218971</c:v>
                </c:pt>
                <c:pt idx="86">
                  <c:v>0.10831628959605413</c:v>
                </c:pt>
                <c:pt idx="87">
                  <c:v>0.10823593648466091</c:v>
                </c:pt>
                <c:pt idx="88">
                  <c:v>0.10811323124704361</c:v>
                </c:pt>
                <c:pt idx="89">
                  <c:v>0.10808506306900584</c:v>
                </c:pt>
                <c:pt idx="90">
                  <c:v>0.10816761812846444</c:v>
                </c:pt>
                <c:pt idx="91">
                  <c:v>0.10845318196654816</c:v>
                </c:pt>
                <c:pt idx="92">
                  <c:v>0.10833350767368756</c:v>
                </c:pt>
                <c:pt idx="93">
                  <c:v>0.10876982194455652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6-4612-8F1D-1F4686FCD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455944"/>
        <c:axId val="492453976"/>
      </c:barChart>
      <c:lineChart>
        <c:grouping val="standard"/>
        <c:varyColors val="0"/>
        <c:ser>
          <c:idx val="0"/>
          <c:order val="1"/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0.12076453907168597"/>
                  <c:y val="-3.3197193460723674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media 2015-2019: </a:t>
                    </a:r>
                    <a:fld id="{18AB7FBC-7E64-4B1C-B095-57AC302D7602}" type="VALUE">
                      <a:rPr lang="en-US" b="1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="1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9072690952876"/>
                      <c:h val="4.2205974470625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5B6-4612-8F1D-1F4686FCD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mensuales!$O$17:$O$76</c:f>
              <c:numCache>
                <c:formatCode>0.0%</c:formatCode>
                <c:ptCount val="60"/>
                <c:pt idx="0">
                  <c:v>9.4645756808890785E-2</c:v>
                </c:pt>
                <c:pt idx="1">
                  <c:v>9.4645756808890785E-2</c:v>
                </c:pt>
                <c:pt idx="2">
                  <c:v>9.4645756808890785E-2</c:v>
                </c:pt>
                <c:pt idx="3">
                  <c:v>9.4645756808890785E-2</c:v>
                </c:pt>
                <c:pt idx="4">
                  <c:v>9.4645756808890785E-2</c:v>
                </c:pt>
                <c:pt idx="5">
                  <c:v>9.4645756808890785E-2</c:v>
                </c:pt>
                <c:pt idx="6">
                  <c:v>9.4645756808890785E-2</c:v>
                </c:pt>
                <c:pt idx="7">
                  <c:v>9.4645756808890785E-2</c:v>
                </c:pt>
                <c:pt idx="8">
                  <c:v>9.4645756808890785E-2</c:v>
                </c:pt>
                <c:pt idx="9">
                  <c:v>9.4645756808890785E-2</c:v>
                </c:pt>
                <c:pt idx="10">
                  <c:v>9.4645756808890785E-2</c:v>
                </c:pt>
                <c:pt idx="11">
                  <c:v>9.4645756808890785E-2</c:v>
                </c:pt>
                <c:pt idx="12">
                  <c:v>9.4645756808890785E-2</c:v>
                </c:pt>
                <c:pt idx="13">
                  <c:v>9.4645756808890785E-2</c:v>
                </c:pt>
                <c:pt idx="14">
                  <c:v>9.4645756808890785E-2</c:v>
                </c:pt>
                <c:pt idx="15">
                  <c:v>9.4645756808890785E-2</c:v>
                </c:pt>
                <c:pt idx="16">
                  <c:v>9.4645756808890785E-2</c:v>
                </c:pt>
                <c:pt idx="17">
                  <c:v>9.4645756808890785E-2</c:v>
                </c:pt>
                <c:pt idx="18">
                  <c:v>9.4645756808890785E-2</c:v>
                </c:pt>
                <c:pt idx="19">
                  <c:v>9.4645756808890785E-2</c:v>
                </c:pt>
                <c:pt idx="20">
                  <c:v>9.4645756808890785E-2</c:v>
                </c:pt>
                <c:pt idx="21">
                  <c:v>9.4645756808890785E-2</c:v>
                </c:pt>
                <c:pt idx="22">
                  <c:v>9.4645756808890785E-2</c:v>
                </c:pt>
                <c:pt idx="23">
                  <c:v>9.4645756808890785E-2</c:v>
                </c:pt>
                <c:pt idx="24">
                  <c:v>9.4645756808890785E-2</c:v>
                </c:pt>
                <c:pt idx="25">
                  <c:v>9.4645756808890785E-2</c:v>
                </c:pt>
                <c:pt idx="26">
                  <c:v>9.4645756808890785E-2</c:v>
                </c:pt>
                <c:pt idx="27">
                  <c:v>9.4645756808890785E-2</c:v>
                </c:pt>
                <c:pt idx="28">
                  <c:v>9.4645756808890785E-2</c:v>
                </c:pt>
                <c:pt idx="29">
                  <c:v>9.4645756808890785E-2</c:v>
                </c:pt>
                <c:pt idx="30">
                  <c:v>9.4645756808890785E-2</c:v>
                </c:pt>
                <c:pt idx="31">
                  <c:v>9.4645756808890785E-2</c:v>
                </c:pt>
                <c:pt idx="32">
                  <c:v>9.4645756808890785E-2</c:v>
                </c:pt>
                <c:pt idx="33">
                  <c:v>9.4645756808890785E-2</c:v>
                </c:pt>
                <c:pt idx="34">
                  <c:v>9.4645756808890785E-2</c:v>
                </c:pt>
                <c:pt idx="35">
                  <c:v>9.4645756808890785E-2</c:v>
                </c:pt>
                <c:pt idx="36">
                  <c:v>9.4645756808890785E-2</c:v>
                </c:pt>
                <c:pt idx="37">
                  <c:v>9.4645756808890785E-2</c:v>
                </c:pt>
                <c:pt idx="38">
                  <c:v>9.4645756808890785E-2</c:v>
                </c:pt>
                <c:pt idx="39">
                  <c:v>9.4645756808890785E-2</c:v>
                </c:pt>
                <c:pt idx="40">
                  <c:v>9.4645756808890785E-2</c:v>
                </c:pt>
                <c:pt idx="41">
                  <c:v>9.4645756808890785E-2</c:v>
                </c:pt>
                <c:pt idx="42">
                  <c:v>9.4645756808890785E-2</c:v>
                </c:pt>
                <c:pt idx="43">
                  <c:v>9.4645756808890785E-2</c:v>
                </c:pt>
                <c:pt idx="44">
                  <c:v>9.4645756808890785E-2</c:v>
                </c:pt>
                <c:pt idx="45">
                  <c:v>9.4645756808890785E-2</c:v>
                </c:pt>
                <c:pt idx="46">
                  <c:v>9.4645756808890785E-2</c:v>
                </c:pt>
                <c:pt idx="47">
                  <c:v>9.4645756808890785E-2</c:v>
                </c:pt>
                <c:pt idx="48">
                  <c:v>9.4645756808890785E-2</c:v>
                </c:pt>
                <c:pt idx="49">
                  <c:v>9.4645756808890785E-2</c:v>
                </c:pt>
                <c:pt idx="50">
                  <c:v>9.4645756808890785E-2</c:v>
                </c:pt>
                <c:pt idx="51">
                  <c:v>9.4645756808890785E-2</c:v>
                </c:pt>
                <c:pt idx="52">
                  <c:v>9.4645756808890785E-2</c:v>
                </c:pt>
                <c:pt idx="53">
                  <c:v>9.4645756808890785E-2</c:v>
                </c:pt>
                <c:pt idx="54">
                  <c:v>9.4645756808890785E-2</c:v>
                </c:pt>
                <c:pt idx="55">
                  <c:v>9.4645756808890785E-2</c:v>
                </c:pt>
                <c:pt idx="56">
                  <c:v>9.4645756808890785E-2</c:v>
                </c:pt>
                <c:pt idx="57">
                  <c:v>9.4645756808890785E-2</c:v>
                </c:pt>
                <c:pt idx="58">
                  <c:v>9.4645756808890785E-2</c:v>
                </c:pt>
                <c:pt idx="59">
                  <c:v>9.4645756808890785E-2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B6-4612-8F1D-1F4686FCDC0F}"/>
            </c:ext>
          </c:extLst>
        </c:ser>
        <c:ser>
          <c:idx val="2"/>
          <c:order val="2"/>
          <c:tx>
            <c:v>media 20-22</c:v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65"/>
              <c:layout>
                <c:manualLayout>
                  <c:x val="-0.22312218391514049"/>
                  <c:y val="-2.956424724838552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media 2020-2022 q3: </a:t>
                    </a:r>
                    <a:fld id="{50255B50-AE1D-43F1-8F22-516D854BAC44}" type="VALUE">
                      <a:rPr lang="en-US" b="1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="1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58975562868487"/>
                      <c:h val="4.2205974470625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5B6-4612-8F1D-1F4686FCDC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mensuales!$P$17:$P$110</c:f>
              <c:numCache>
                <c:formatCode>General</c:formatCode>
                <c:ptCount val="94"/>
                <c:pt idx="60" formatCode="0.0%">
                  <c:v>0.10665998387901243</c:v>
                </c:pt>
                <c:pt idx="61" formatCode="0.0%">
                  <c:v>0.10665998387901243</c:v>
                </c:pt>
                <c:pt idx="62" formatCode="0.0%">
                  <c:v>0.10665998387901243</c:v>
                </c:pt>
                <c:pt idx="63" formatCode="0.0%">
                  <c:v>0.10665998387901243</c:v>
                </c:pt>
                <c:pt idx="64" formatCode="0.0%">
                  <c:v>0.10665998387901243</c:v>
                </c:pt>
                <c:pt idx="65" formatCode="0.0%">
                  <c:v>0.10665998387901243</c:v>
                </c:pt>
                <c:pt idx="66" formatCode="0.0%">
                  <c:v>0.10665998387901243</c:v>
                </c:pt>
                <c:pt idx="67" formatCode="0.0%">
                  <c:v>0.10665998387901243</c:v>
                </c:pt>
                <c:pt idx="68" formatCode="0.0%">
                  <c:v>0.10665998387901243</c:v>
                </c:pt>
                <c:pt idx="69" formatCode="0.0%">
                  <c:v>0.10665998387901243</c:v>
                </c:pt>
                <c:pt idx="70" formatCode="0.0%">
                  <c:v>0.10665998387901243</c:v>
                </c:pt>
                <c:pt idx="71" formatCode="0.0%">
                  <c:v>0.10665998387901243</c:v>
                </c:pt>
                <c:pt idx="72" formatCode="0.0%">
                  <c:v>0.10665998387901243</c:v>
                </c:pt>
                <c:pt idx="73" formatCode="0.0%">
                  <c:v>0.10665998387901243</c:v>
                </c:pt>
                <c:pt idx="74" formatCode="0.0%">
                  <c:v>0.10665998387901243</c:v>
                </c:pt>
                <c:pt idx="75" formatCode="0.0%">
                  <c:v>0.10665998387901243</c:v>
                </c:pt>
                <c:pt idx="76" formatCode="0.0%">
                  <c:v>0.10665998387901243</c:v>
                </c:pt>
                <c:pt idx="77" formatCode="0.0%">
                  <c:v>0.10665998387901243</c:v>
                </c:pt>
                <c:pt idx="78" formatCode="0.0%">
                  <c:v>0.10665998387901243</c:v>
                </c:pt>
                <c:pt idx="79" formatCode="0.0%">
                  <c:v>0.10665998387901243</c:v>
                </c:pt>
                <c:pt idx="80" formatCode="0.0%">
                  <c:v>0.10665998387901243</c:v>
                </c:pt>
                <c:pt idx="81" formatCode="0.0%">
                  <c:v>0.10665998387901243</c:v>
                </c:pt>
                <c:pt idx="82" formatCode="0.0%">
                  <c:v>0.10665998387901243</c:v>
                </c:pt>
                <c:pt idx="83" formatCode="0.0%">
                  <c:v>0.10665998387901243</c:v>
                </c:pt>
                <c:pt idx="84" formatCode="0.0%">
                  <c:v>0.10665998387901243</c:v>
                </c:pt>
                <c:pt idx="85" formatCode="0.0%">
                  <c:v>0.10665998387901243</c:v>
                </c:pt>
                <c:pt idx="86" formatCode="0.0%">
                  <c:v>0.10665998387901243</c:v>
                </c:pt>
                <c:pt idx="87" formatCode="0.0%">
                  <c:v>0.10665998387901243</c:v>
                </c:pt>
                <c:pt idx="88" formatCode="0.0%">
                  <c:v>0.10665998387901243</c:v>
                </c:pt>
                <c:pt idx="89" formatCode="0.0%">
                  <c:v>0.10665998387901243</c:v>
                </c:pt>
                <c:pt idx="90" formatCode="0.0%">
                  <c:v>0.10665998387901243</c:v>
                </c:pt>
                <c:pt idx="91" formatCode="0.0%">
                  <c:v>0.10665998387901243</c:v>
                </c:pt>
                <c:pt idx="92" formatCode="0.0%">
                  <c:v>0.10665998387901243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B6-4612-8F1D-1F4686FCD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455944"/>
        <c:axId val="492453976"/>
      </c:lineChart>
      <c:catAx>
        <c:axId val="49245594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45397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492453976"/>
        <c:scaling>
          <c:orientation val="minMax"/>
          <c:max val="0.11000000000000001"/>
          <c:min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45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0.47281</cdr:x>
      <cdr:y>0.16054</cdr:y>
    </cdr:from>
    <cdr:to>
      <cdr:x>0.89984</cdr:x>
      <cdr:y>0.23086</cdr:y>
    </cdr:to>
    <cdr:sp macro="" textlink="">
      <cdr:nvSpPr>
        <cdr:cNvPr id="2" name="CuadroTexto 17">
          <a:extLst xmlns:a="http://schemas.openxmlformats.org/drawingml/2006/main">
            <a:ext uri="{FF2B5EF4-FFF2-40B4-BE49-F238E27FC236}">
              <a16:creationId xmlns:a16="http://schemas.microsoft.com/office/drawing/2014/main" id="{0AC52676-EF58-5C53-82DD-BAE7B5CB7183}"/>
            </a:ext>
          </a:extLst>
        </cdr:cNvPr>
        <cdr:cNvSpPr txBox="1"/>
      </cdr:nvSpPr>
      <cdr:spPr>
        <a:xfrm xmlns:a="http://schemas.openxmlformats.org/drawingml/2006/main">
          <a:off x="2731874" y="667524"/>
          <a:ext cx="2467419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300" b="1" dirty="0">
              <a:solidFill>
                <a:srgbClr val="C00000"/>
              </a:solidFill>
            </a:rPr>
            <a:t>Promedio 2017-2021: 53%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81FC-B885-44EA-B890-260158694469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82D83-845A-48C7-A554-41E52DA2AB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7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3CDB9-E13F-D24A-A3A4-9E308359F95E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51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82D83-845A-48C7-A554-41E52DA2AB6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66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82D83-845A-48C7-A554-41E52DA2AB6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04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82D83-845A-48C7-A554-41E52DA2AB6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62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82D83-845A-48C7-A554-41E52DA2AB6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9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3CDB9-E13F-D24A-A3A4-9E308359F95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8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8"/>
          <p:cNvSpPr/>
          <p:nvPr/>
        </p:nvSpPr>
        <p:spPr>
          <a:xfrm rot="13495147">
            <a:off x="-1080783" y="5487282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s-ES" sz="216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-23256" y="4130734"/>
            <a:ext cx="2816087" cy="274828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ángulo isósceles 15"/>
          <p:cNvSpPr/>
          <p:nvPr/>
        </p:nvSpPr>
        <p:spPr>
          <a:xfrm rot="2700000">
            <a:off x="9984658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s-ES" sz="216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ector recto 16"/>
          <p:cNvCxnSpPr/>
          <p:nvPr/>
        </p:nvCxnSpPr>
        <p:spPr>
          <a:xfrm rot="10804853">
            <a:off x="9383847" y="-7383"/>
            <a:ext cx="2816087" cy="274828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31112" y="3658010"/>
            <a:ext cx="2193038" cy="353110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defTabSz="548640">
              <a:lnSpc>
                <a:spcPct val="80000"/>
              </a:lnSpc>
            </a:pPr>
            <a:r>
              <a:rPr lang="es-ES_tradnl" sz="1920">
                <a:solidFill>
                  <a:prstClr val="black"/>
                </a:solidFill>
                <a:latin typeface="Calibri Light"/>
                <a:ea typeface="Calibri Light" charset="0"/>
                <a:cs typeface="Calibri Light"/>
              </a:rPr>
              <a:t>17 de noviembre</a:t>
            </a:r>
            <a:endParaRPr lang="es-ES_tradnl" sz="1920">
              <a:solidFill>
                <a:prstClr val="black"/>
              </a:solidFill>
              <a:latin typeface="Calibri Light"/>
              <a:ea typeface="Calibri" charset="0"/>
              <a:cs typeface="Calibri Light"/>
            </a:endParaRPr>
          </a:p>
        </p:txBody>
      </p:sp>
      <p:pic>
        <p:nvPicPr>
          <p:cNvPr id="12" name="Imagen 11" descr="Untitled-2-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21342" r="7929" b="21070"/>
          <a:stretch/>
        </p:blipFill>
        <p:spPr>
          <a:xfrm rot="2562369">
            <a:off x="6008785" y="1859026"/>
            <a:ext cx="5798422" cy="2808599"/>
          </a:xfrm>
          <a:prstGeom prst="rect">
            <a:avLst/>
          </a:prstGeom>
        </p:spPr>
      </p:pic>
      <p:pic>
        <p:nvPicPr>
          <p:cNvPr id="13" name="Imagen 12" descr="MISSM.Go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1" y="2760443"/>
            <a:ext cx="3062878" cy="7523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9E7FBF9-0572-406A-85BF-0C8F91DFC689}"/>
              </a:ext>
            </a:extLst>
          </p:cNvPr>
          <p:cNvSpPr txBox="1"/>
          <p:nvPr/>
        </p:nvSpPr>
        <p:spPr>
          <a:xfrm>
            <a:off x="831112" y="596379"/>
            <a:ext cx="6664760" cy="16435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48640"/>
            <a:r>
              <a:rPr lang="es-ES_tradnl" sz="3350" b="1">
                <a:latin typeface="Calibri"/>
                <a:ea typeface="Calibri Light" charset="0"/>
                <a:cs typeface="Calibri"/>
              </a:rPr>
              <a:t>Evolución de la afiliación </a:t>
            </a:r>
            <a:endParaRPr lang="es-ES_tradnl" sz="3360" b="1">
              <a:solidFill>
                <a:prstClr val="black"/>
              </a:solidFill>
              <a:latin typeface="Calibri"/>
              <a:ea typeface="Calibri Light" charset="0"/>
              <a:cs typeface="Calibri"/>
            </a:endParaRPr>
          </a:p>
          <a:p>
            <a:pPr defTabSz="548640"/>
            <a:r>
              <a:rPr lang="es-ES_tradnl" sz="3350" b="1">
                <a:latin typeface="Calibri"/>
                <a:ea typeface="Calibri Light" charset="0"/>
                <a:cs typeface="Calibri"/>
              </a:rPr>
              <a:t>a la Seguridad Social </a:t>
            </a:r>
          </a:p>
          <a:p>
            <a:pPr defTabSz="548640"/>
            <a:r>
              <a:rPr lang="es-ES_tradnl" sz="3350" b="1">
                <a:latin typeface="Calibri"/>
                <a:ea typeface="Calibri Light" charset="0"/>
                <a:cs typeface="Calibri"/>
              </a:rPr>
              <a:t>y de los ERTE</a:t>
            </a:r>
            <a:endParaRPr lang="es-ES_tradnl" sz="3360" b="1">
              <a:solidFill>
                <a:prstClr val="black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5A6F17-FFAE-4CCB-B5C4-E8FA9B39E5FA}"/>
              </a:ext>
            </a:extLst>
          </p:cNvPr>
          <p:cNvSpPr txBox="1"/>
          <p:nvPr/>
        </p:nvSpPr>
        <p:spPr>
          <a:xfrm>
            <a:off x="117446" y="3580"/>
            <a:ext cx="1575831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548640"/>
            <a:endParaRPr lang="es-ES" sz="216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4000" y="2224164"/>
            <a:ext cx="3159326" cy="443198"/>
          </a:xfrm>
          <a:prstGeom prst="rect">
            <a:avLst/>
          </a:prstGeom>
        </p:spPr>
        <p:txBody>
          <a:bodyPr wrap="none" lIns="109728" tIns="54864" rIns="109728" bIns="54864" anchor="t">
            <a:spAutoFit/>
          </a:bodyPr>
          <a:lstStyle/>
          <a:p>
            <a:pPr defTabSz="548640"/>
            <a:r>
              <a:rPr lang="es-ES_tradnl" sz="2160">
                <a:solidFill>
                  <a:prstClr val="black"/>
                </a:solidFill>
                <a:latin typeface="Calibri Light"/>
                <a:ea typeface="Calibri" charset="0"/>
                <a:cs typeface="Calibri Light"/>
              </a:rPr>
              <a:t>1ª quincena de noviembre</a:t>
            </a:r>
            <a:endParaRPr lang="es-ES_tradnl" sz="2160">
              <a:solidFill>
                <a:prstClr val="black"/>
              </a:solidFill>
              <a:latin typeface="Calibri Light" panose="020F0302020204030204" pitchFamily="34" charset="0"/>
              <a:ea typeface="Calibri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005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38390" y="159986"/>
            <a:ext cx="8746389" cy="955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Desde el inicio de la pandemia, el empleo ha crecido de forma generalizada en todas las comunidades autónomas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0FF184-6D3D-324B-B076-A679A82BF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5B04C86-096C-4C8B-9A6A-B7BEC66D9A4F}"/>
              </a:ext>
            </a:extLst>
          </p:cNvPr>
          <p:cNvSpPr txBox="1"/>
          <p:nvPr/>
        </p:nvSpPr>
        <p:spPr>
          <a:xfrm>
            <a:off x="2355862" y="1245217"/>
            <a:ext cx="6685808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Crecimiento en el empleo (%) por comunidad autónoma 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Serie desestacionalizada. Variación entre febrero 2020 y noviembre 2022</a:t>
            </a:r>
            <a:endParaRPr lang="es-ES" sz="1200" b="0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0B00CA4-AD1A-5A0E-89AA-7E8CEC34CCFF}"/>
              </a:ext>
            </a:extLst>
          </p:cNvPr>
          <p:cNvSpPr txBox="1"/>
          <p:nvPr/>
        </p:nvSpPr>
        <p:spPr>
          <a:xfrm>
            <a:off x="9768779" y="2954064"/>
            <a:ext cx="1130122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200"/>
          </a:p>
          <a:p>
            <a:endParaRPr lang="en-GB" sz="1200"/>
          </a:p>
          <a:p>
            <a:pPr>
              <a:spcAft>
                <a:spcPts val="1200"/>
              </a:spcAft>
            </a:pPr>
            <a:r>
              <a:rPr lang="en-GB" sz="1200"/>
              <a:t>         &gt;4%</a:t>
            </a:r>
            <a:endParaRPr lang="en-GB" sz="1200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GB" sz="1200"/>
              <a:t>        2-4%</a:t>
            </a:r>
            <a:endParaRPr lang="en-GB" sz="1200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GB" sz="1200"/>
              <a:t>        1-2%</a:t>
            </a:r>
          </a:p>
          <a:p>
            <a:pPr>
              <a:spcAft>
                <a:spcPts val="1200"/>
              </a:spcAft>
            </a:pPr>
            <a:r>
              <a:rPr lang="en-GB" sz="1200"/>
              <a:t>  </a:t>
            </a:r>
            <a:endParaRPr lang="en-GB" sz="1200">
              <a:cs typeface="Calibr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8BCED1C-7FC0-FD69-69AC-A985ED5FC6F2}"/>
              </a:ext>
            </a:extLst>
          </p:cNvPr>
          <p:cNvSpPr/>
          <p:nvPr/>
        </p:nvSpPr>
        <p:spPr>
          <a:xfrm>
            <a:off x="9771179" y="3374292"/>
            <a:ext cx="216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22A35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5582A7A-96C9-6949-B934-EDB527025A12}"/>
              </a:ext>
            </a:extLst>
          </p:cNvPr>
          <p:cNvSpPr/>
          <p:nvPr/>
        </p:nvSpPr>
        <p:spPr>
          <a:xfrm>
            <a:off x="9768779" y="3717516"/>
            <a:ext cx="216000" cy="2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91B6C53-E022-85B1-5737-294D48E25A36}"/>
              </a:ext>
            </a:extLst>
          </p:cNvPr>
          <p:cNvSpPr/>
          <p:nvPr/>
        </p:nvSpPr>
        <p:spPr>
          <a:xfrm>
            <a:off x="9768779" y="4040654"/>
            <a:ext cx="21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iángulo isósceles 15">
            <a:extLst>
              <a:ext uri="{FF2B5EF4-FFF2-40B4-BE49-F238E27FC236}">
                <a16:creationId xmlns:a16="http://schemas.microsoft.com/office/drawing/2014/main" id="{46F89586-56FC-9742-2217-DDFF47A1A667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4" name="Imagen 3" descr="noun_statistics_789911-01.png">
            <a:extLst>
              <a:ext uri="{FF2B5EF4-FFF2-40B4-BE49-F238E27FC236}">
                <a16:creationId xmlns:a16="http://schemas.microsoft.com/office/drawing/2014/main" id="{802C778F-4A34-2F7E-2B55-C6484BB04A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5" name="Imagen 4" descr="MISSM.Gob-corto.png">
            <a:extLst>
              <a:ext uri="{FF2B5EF4-FFF2-40B4-BE49-F238E27FC236}">
                <a16:creationId xmlns:a16="http://schemas.microsoft.com/office/drawing/2014/main" id="{9DAFF8BB-D843-5D93-3FB9-D32842D7A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B54DA6A-416C-4373-A233-061BA484CB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" t="86456" r="76593" b="2809"/>
          <a:stretch/>
        </p:blipFill>
        <p:spPr>
          <a:xfrm>
            <a:off x="1349496" y="5397229"/>
            <a:ext cx="2012732" cy="7705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BC2560-4A16-F242-76B1-824782B253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55" t="8652" r="6616" b="47648"/>
          <a:stretch/>
        </p:blipFill>
        <p:spPr>
          <a:xfrm>
            <a:off x="3132306" y="1860439"/>
            <a:ext cx="5559247" cy="41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86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8472996-93A6-6D46-2506-9196478DE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43889"/>
              </p:ext>
            </p:extLst>
          </p:nvPr>
        </p:nvGraphicFramePr>
        <p:xfrm>
          <a:off x="356958" y="1513613"/>
          <a:ext cx="5778000" cy="41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89815" y="202313"/>
            <a:ext cx="8704292" cy="584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Se reduce sustancialmente el empleo temporal y continúa incrementándose la contratación indefinida </a:t>
            </a:r>
            <a:endParaRPr lang="es-ES" sz="1900" b="1">
              <a:solidFill>
                <a:schemeClr val="tx1"/>
              </a:solidFill>
              <a:latin typeface="Calibri"/>
              <a:cs typeface="Calibri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81C8737-1F2C-324B-98C2-16925C0B5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3" name="Triángulo isósceles 15">
            <a:extLst>
              <a:ext uri="{FF2B5EF4-FFF2-40B4-BE49-F238E27FC236}">
                <a16:creationId xmlns:a16="http://schemas.microsoft.com/office/drawing/2014/main" id="{1598706B-94AC-4623-E3AA-D66E57CBC4C8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5" name="Imagen 4" descr="noun_statistics_789911-01.png">
            <a:extLst>
              <a:ext uri="{FF2B5EF4-FFF2-40B4-BE49-F238E27FC236}">
                <a16:creationId xmlns:a16="http://schemas.microsoft.com/office/drawing/2014/main" id="{3C74233D-12AF-C406-5AB8-0DFD8391BC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6" name="Imagen 5" descr="MISSM.Gob-corto.png">
            <a:extLst>
              <a:ext uri="{FF2B5EF4-FFF2-40B4-BE49-F238E27FC236}">
                <a16:creationId xmlns:a16="http://schemas.microsoft.com/office/drawing/2014/main" id="{FDB86F37-4B68-1621-CC7C-4401983ED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ACF993-E0A9-99CE-1E11-6D71DE619940}"/>
              </a:ext>
            </a:extLst>
          </p:cNvPr>
          <p:cNvSpPr txBox="1"/>
          <p:nvPr/>
        </p:nvSpPr>
        <p:spPr>
          <a:xfrm>
            <a:off x="4389100" y="912309"/>
            <a:ext cx="341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Evolución del porcentaje de temporales</a:t>
            </a:r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AADC8DBC-5AF0-C39F-17D6-463F9D58C27D}"/>
              </a:ext>
            </a:extLst>
          </p:cNvPr>
          <p:cNvSpPr/>
          <p:nvPr/>
        </p:nvSpPr>
        <p:spPr>
          <a:xfrm rot="10800000">
            <a:off x="5055307" y="3083368"/>
            <a:ext cx="238324" cy="1383145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72534B-A8F6-5541-3649-6FC5F4E80A0F}"/>
              </a:ext>
            </a:extLst>
          </p:cNvPr>
          <p:cNvSpPr txBox="1"/>
          <p:nvPr/>
        </p:nvSpPr>
        <p:spPr>
          <a:xfrm>
            <a:off x="3706154" y="3177114"/>
            <a:ext cx="125383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</a:rPr>
              <a:t>14 </a:t>
            </a:r>
            <a:r>
              <a:rPr lang="es-ES" sz="1200" err="1">
                <a:solidFill>
                  <a:schemeClr val="bg1"/>
                </a:solidFill>
              </a:rPr>
              <a:t>pp</a:t>
            </a:r>
            <a:r>
              <a:rPr lang="es-ES" sz="1200">
                <a:solidFill>
                  <a:schemeClr val="bg1"/>
                </a:solidFill>
              </a:rPr>
              <a:t> menos de afiliados con contratos temporales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7E2C7F-4AD5-326D-5B48-74F5CC28CA97}"/>
              </a:ext>
            </a:extLst>
          </p:cNvPr>
          <p:cNvSpPr txBox="1"/>
          <p:nvPr/>
        </p:nvSpPr>
        <p:spPr>
          <a:xfrm>
            <a:off x="3174542" y="2089393"/>
            <a:ext cx="2467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>
                <a:solidFill>
                  <a:srgbClr val="C00000"/>
                </a:solidFill>
              </a:rPr>
              <a:t>Promedio 2017-2021: 30%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BDFD349-5650-E7C1-58DC-BAAC8D05F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346952"/>
              </p:ext>
            </p:extLst>
          </p:nvPr>
        </p:nvGraphicFramePr>
        <p:xfrm>
          <a:off x="6201826" y="1513612"/>
          <a:ext cx="5778000" cy="41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CFBC5AF4-3DAD-D713-DE1B-6D5884FDA0C2}"/>
              </a:ext>
            </a:extLst>
          </p:cNvPr>
          <p:cNvSpPr/>
          <p:nvPr/>
        </p:nvSpPr>
        <p:spPr>
          <a:xfrm rot="10800000">
            <a:off x="10996775" y="3657667"/>
            <a:ext cx="238324" cy="1383145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A24E70-7823-1458-1F0E-33FBF0F88018}"/>
              </a:ext>
            </a:extLst>
          </p:cNvPr>
          <p:cNvSpPr txBox="1"/>
          <p:nvPr/>
        </p:nvSpPr>
        <p:spPr>
          <a:xfrm>
            <a:off x="9647622" y="3799034"/>
            <a:ext cx="125383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</a:rPr>
              <a:t>29 </a:t>
            </a:r>
            <a:r>
              <a:rPr lang="es-ES" sz="1200" err="1">
                <a:solidFill>
                  <a:schemeClr val="bg1"/>
                </a:solidFill>
              </a:rPr>
              <a:t>pp</a:t>
            </a:r>
            <a:r>
              <a:rPr lang="es-ES" sz="1200">
                <a:solidFill>
                  <a:schemeClr val="bg1"/>
                </a:solidFill>
              </a:rPr>
              <a:t> menos de afiliados con contratos temporales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6F8804A-7D56-6A9D-30FE-D803A896A3CE}"/>
              </a:ext>
            </a:extLst>
          </p:cNvPr>
          <p:cNvSpPr txBox="1"/>
          <p:nvPr/>
        </p:nvSpPr>
        <p:spPr>
          <a:xfrm>
            <a:off x="1462038" y="1237060"/>
            <a:ext cx="341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Total edad </a:t>
            </a:r>
            <a:endParaRPr lang="es-ES" sz="1200" b="0" i="1">
              <a:solidFill>
                <a:schemeClr val="tx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BC8EEB2-751D-7920-DFC8-CB29E90DE34B}"/>
              </a:ext>
            </a:extLst>
          </p:cNvPr>
          <p:cNvSpPr txBox="1"/>
          <p:nvPr/>
        </p:nvSpPr>
        <p:spPr>
          <a:xfrm>
            <a:off x="6544429" y="5999061"/>
            <a:ext cx="325800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b="1">
                <a:solidFill>
                  <a:schemeClr val="tx2"/>
                </a:solidFill>
              </a:rPr>
              <a:t>En 2022, tres de cada cuatro nuevos afiliados con contrato indefinido tienen un contrato fijo</a:t>
            </a:r>
            <a:endParaRPr lang="es-ES">
              <a:solidFill>
                <a:schemeClr val="tx2"/>
              </a:solidFill>
              <a:cs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93BF87-A139-E151-1C85-3586685626FF}"/>
              </a:ext>
            </a:extLst>
          </p:cNvPr>
          <p:cNvSpPr txBox="1"/>
          <p:nvPr/>
        </p:nvSpPr>
        <p:spPr>
          <a:xfrm>
            <a:off x="7487655" y="1232635"/>
            <a:ext cx="341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Menores de 30 años </a:t>
            </a:r>
            <a:endParaRPr lang="es-ES" sz="1200" b="0" i="1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25A016-69A7-8C1C-7CA8-E57D7AD4F7FB}"/>
              </a:ext>
            </a:extLst>
          </p:cNvPr>
          <p:cNvSpPr txBox="1"/>
          <p:nvPr/>
        </p:nvSpPr>
        <p:spPr>
          <a:xfrm>
            <a:off x="2704070" y="5984315"/>
            <a:ext cx="325800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b="1">
                <a:solidFill>
                  <a:schemeClr val="tx2"/>
                </a:solidFill>
                <a:cs typeface="Calibri"/>
              </a:rPr>
              <a:t>Los fijos discontinuos representan menos del 7% sobre el total de los afiliados </a:t>
            </a:r>
          </a:p>
          <a:p>
            <a:pPr algn="ctr"/>
            <a:r>
              <a:rPr lang="es-ES" sz="1400" b="1">
                <a:solidFill>
                  <a:schemeClr val="tx2"/>
                </a:solidFill>
                <a:cs typeface="Calibri"/>
              </a:rPr>
              <a:t>con contratos indefinidos</a:t>
            </a:r>
          </a:p>
        </p:txBody>
      </p:sp>
    </p:spTree>
    <p:extLst>
      <p:ext uri="{BB962C8B-B14F-4D97-AF65-F5344CB8AC3E}">
        <p14:creationId xmlns:p14="http://schemas.microsoft.com/office/powerpoint/2010/main" val="313137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4" grpId="0" animBg="1"/>
      <p:bldP spid="16" grpId="0" animBg="1"/>
      <p:bldP spid="29" grpId="0" animBg="1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89814" y="202313"/>
            <a:ext cx="10711897" cy="979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cs typeface="Calibri"/>
              </a:rPr>
              <a:t>Mejora en la estabilidad y duración de los contratos: se reducen en 3 millones </a:t>
            </a:r>
          </a:p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cs typeface="Calibri"/>
              </a:rPr>
              <a:t>los </a:t>
            </a:r>
            <a:r>
              <a:rPr lang="es-ES" sz="1900" b="1">
                <a:solidFill>
                  <a:schemeClr val="tx1"/>
                </a:solidFill>
                <a:latin typeface="Calibri" charset="0"/>
                <a:cs typeface="Calibri"/>
              </a:rPr>
              <a:t>contratos de menos de 30 días, mientras aumentan los contratos de mayor duración</a:t>
            </a:r>
            <a:endParaRPr lang="es-ES" sz="1900" b="1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81C8737-1F2C-324B-98C2-16925C0B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3" name="Triángulo isósceles 15">
            <a:extLst>
              <a:ext uri="{FF2B5EF4-FFF2-40B4-BE49-F238E27FC236}">
                <a16:creationId xmlns:a16="http://schemas.microsoft.com/office/drawing/2014/main" id="{1598706B-94AC-4623-E3AA-D66E57CBC4C8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5" name="Imagen 4" descr="noun_statistics_789911-01.png">
            <a:extLst>
              <a:ext uri="{FF2B5EF4-FFF2-40B4-BE49-F238E27FC236}">
                <a16:creationId xmlns:a16="http://schemas.microsoft.com/office/drawing/2014/main" id="{3C74233D-12AF-C406-5AB8-0DFD8391BC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6" name="Imagen 5" descr="MISSM.Gob-corto.png">
            <a:extLst>
              <a:ext uri="{FF2B5EF4-FFF2-40B4-BE49-F238E27FC236}">
                <a16:creationId xmlns:a16="http://schemas.microsoft.com/office/drawing/2014/main" id="{FDB86F37-4B68-1621-CC7C-4401983ED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592200B-C967-4421-8B77-01930ED0D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158516"/>
              </p:ext>
            </p:extLst>
          </p:nvPr>
        </p:nvGraphicFramePr>
        <p:xfrm>
          <a:off x="2047800" y="1182080"/>
          <a:ext cx="8096400" cy="53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22249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00D2C43-6D2B-43FD-A138-2DB11B404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549692"/>
              </p:ext>
            </p:extLst>
          </p:nvPr>
        </p:nvGraphicFramePr>
        <p:xfrm>
          <a:off x="2304428" y="1630387"/>
          <a:ext cx="7853816" cy="447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89814" y="202313"/>
            <a:ext cx="10711897" cy="979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cs typeface="Calibri"/>
              </a:rPr>
              <a:t>La duración media de los contratos ha crecido en un 24% respecto a 2019</a:t>
            </a:r>
            <a:endParaRPr lang="es-ES" sz="1900" b="1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81C8737-1F2C-324B-98C2-16925C0B5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3" name="Triángulo isósceles 15">
            <a:extLst>
              <a:ext uri="{FF2B5EF4-FFF2-40B4-BE49-F238E27FC236}">
                <a16:creationId xmlns:a16="http://schemas.microsoft.com/office/drawing/2014/main" id="{1598706B-94AC-4623-E3AA-D66E57CBC4C8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5" name="Imagen 4" descr="noun_statistics_789911-01.png">
            <a:extLst>
              <a:ext uri="{FF2B5EF4-FFF2-40B4-BE49-F238E27FC236}">
                <a16:creationId xmlns:a16="http://schemas.microsoft.com/office/drawing/2014/main" id="{3C74233D-12AF-C406-5AB8-0DFD8391BC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6" name="Imagen 5" descr="MISSM.Gob-corto.png">
            <a:extLst>
              <a:ext uri="{FF2B5EF4-FFF2-40B4-BE49-F238E27FC236}">
                <a16:creationId xmlns:a16="http://schemas.microsoft.com/office/drawing/2014/main" id="{FDB86F37-4B68-1621-CC7C-4401983ED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9766433-7B2D-4CBE-868E-323318BCCA6E}"/>
              </a:ext>
            </a:extLst>
          </p:cNvPr>
          <p:cNvCxnSpPr>
            <a:cxnSpLocks/>
          </p:cNvCxnSpPr>
          <p:nvPr/>
        </p:nvCxnSpPr>
        <p:spPr>
          <a:xfrm flipV="1">
            <a:off x="5417970" y="2688530"/>
            <a:ext cx="1844678" cy="1578518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FFF95C-AC5D-4619-9329-AADD9C2B7B5F}"/>
              </a:ext>
            </a:extLst>
          </p:cNvPr>
          <p:cNvSpPr txBox="1"/>
          <p:nvPr/>
        </p:nvSpPr>
        <p:spPr>
          <a:xfrm>
            <a:off x="5430594" y="3345228"/>
            <a:ext cx="133081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b="1">
                <a:solidFill>
                  <a:schemeClr val="tx2"/>
                </a:solidFill>
              </a:rPr>
              <a:t>48 días más de duración media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2FF0B2-35B4-4672-82B5-64F8C6EBEAC6}"/>
              </a:ext>
            </a:extLst>
          </p:cNvPr>
          <p:cNvSpPr txBox="1"/>
          <p:nvPr/>
        </p:nvSpPr>
        <p:spPr>
          <a:xfrm>
            <a:off x="2509012" y="1177656"/>
            <a:ext cx="7378560" cy="5355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 sz="1440">
                <a:solidFill>
                  <a:schemeClr val="tx1"/>
                </a:solidFill>
              </a:rPr>
              <a:t>Duración media del total de los contratos que han tenido baja entre enero y 15 noviembre</a:t>
            </a:r>
          </a:p>
          <a:p>
            <a:r>
              <a:rPr lang="es-ES" b="0" i="1">
                <a:solidFill>
                  <a:schemeClr val="tx1"/>
                </a:solidFill>
              </a:rPr>
              <a:t>En número de días</a:t>
            </a:r>
            <a:endParaRPr lang="es-ES" sz="1440" b="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41702" y="57467"/>
            <a:ext cx="1504786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riángulo isósceles 15"/>
          <p:cNvSpPr/>
          <p:nvPr/>
        </p:nvSpPr>
        <p:spPr>
          <a:xfrm rot="2700000">
            <a:off x="9976893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 descr="noun_statistics_789911-01.png"/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09" y="224334"/>
            <a:ext cx="1100790" cy="827260"/>
          </a:xfrm>
          <a:prstGeom prst="rect">
            <a:avLst/>
          </a:prstGeom>
        </p:spPr>
      </p:pic>
      <p:sp>
        <p:nvSpPr>
          <p:cNvPr id="40" name="3 Rectángulo redondeado"/>
          <p:cNvSpPr/>
          <p:nvPr/>
        </p:nvSpPr>
        <p:spPr>
          <a:xfrm>
            <a:off x="1153629" y="136525"/>
            <a:ext cx="9209254" cy="955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dinamismo del empleo y el cambio en su composición hacia sectores más productivos impulsa el aumento de las cotizaciones sociales, que se acercan al 11% del PIB</a:t>
            </a:r>
            <a:endParaRPr kumimoji="0" lang="es-ES" sz="19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Calibri" charset="0"/>
            </a:endParaRPr>
          </a:p>
        </p:txBody>
      </p:sp>
      <p:pic>
        <p:nvPicPr>
          <p:cNvPr id="42" name="Imagen 41" descr="MISSM.Gob-cort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F421951-ED26-B944-986B-62CB18D39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83" y="166283"/>
            <a:ext cx="921796" cy="921796"/>
          </a:xfrm>
          <a:prstGeom prst="rect">
            <a:avLst/>
          </a:prstGeom>
        </p:spPr>
      </p:pic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44B75B4A-1DAF-43AD-85D7-98B75BED822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32EB8-8155-4520-9C1B-AFE12E0D538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14BB56B-2F71-434F-ACF2-B52A468CE7E4}"/>
              </a:ext>
            </a:extLst>
          </p:cNvPr>
          <p:cNvSpPr txBox="1"/>
          <p:nvPr/>
        </p:nvSpPr>
        <p:spPr>
          <a:xfrm>
            <a:off x="141702" y="1469189"/>
            <a:ext cx="5616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Cotizaciones a la Seguridad Social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Tasa de variación anual. En 2022, datos acumulados (%)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70332C-4151-4F37-8625-3409D043286D}"/>
              </a:ext>
            </a:extLst>
          </p:cNvPr>
          <p:cNvSpPr txBox="1"/>
          <p:nvPr/>
        </p:nvSpPr>
        <p:spPr>
          <a:xfrm>
            <a:off x="2167607" y="2602329"/>
            <a:ext cx="535009" cy="3258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DDF2F2-675C-40F7-91B5-AC07C58031DF}"/>
              </a:ext>
            </a:extLst>
          </p:cNvPr>
          <p:cNvSpPr txBox="1"/>
          <p:nvPr/>
        </p:nvSpPr>
        <p:spPr>
          <a:xfrm>
            <a:off x="6530281" y="1469190"/>
            <a:ext cx="4969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Cotizaciones a la Seguridad Social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móvil de 12 meses. En porcentaje de PIB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2870345-4207-4CFD-B0F6-0D0584D79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572781"/>
              </p:ext>
            </p:extLst>
          </p:nvPr>
        </p:nvGraphicFramePr>
        <p:xfrm>
          <a:off x="6138325" y="1988513"/>
          <a:ext cx="5766034" cy="382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DF7CBF-B819-4911-8B61-40E47D41D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96261"/>
              </p:ext>
            </p:extLst>
          </p:nvPr>
        </p:nvGraphicFramePr>
        <p:xfrm>
          <a:off x="252922" y="2294764"/>
          <a:ext cx="5440984" cy="350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89606A6-9EEC-4BA5-9895-A05E03779224}"/>
              </a:ext>
            </a:extLst>
          </p:cNvPr>
          <p:cNvSpPr/>
          <p:nvPr/>
        </p:nvSpPr>
        <p:spPr>
          <a:xfrm>
            <a:off x="3162296" y="2114977"/>
            <a:ext cx="951834" cy="3235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AFF9F5-4445-4894-BBA0-19400EFB5C50}"/>
              </a:ext>
            </a:extLst>
          </p:cNvPr>
          <p:cNvSpPr txBox="1"/>
          <p:nvPr/>
        </p:nvSpPr>
        <p:spPr>
          <a:xfrm>
            <a:off x="3153343" y="2081216"/>
            <a:ext cx="103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C00000"/>
                </a:solidFill>
              </a:rPr>
              <a:t>Pandemia y recuperación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14A7D99-3FF2-4E8A-983D-214F45E20243}"/>
              </a:ext>
            </a:extLst>
          </p:cNvPr>
          <p:cNvCxnSpPr>
            <a:cxnSpLocks/>
          </p:cNvCxnSpPr>
          <p:nvPr/>
        </p:nvCxnSpPr>
        <p:spPr>
          <a:xfrm flipV="1">
            <a:off x="4393940" y="2532960"/>
            <a:ext cx="795911" cy="3297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902BF974-A0C2-4ED6-BBAF-2849FEE0BB2E}"/>
              </a:ext>
            </a:extLst>
          </p:cNvPr>
          <p:cNvSpPr/>
          <p:nvPr/>
        </p:nvSpPr>
        <p:spPr>
          <a:xfrm>
            <a:off x="4114129" y="1961632"/>
            <a:ext cx="1391725" cy="379803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2428637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90D2549-17AB-4444-9CC1-852086D2A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697722"/>
              </p:ext>
            </p:extLst>
          </p:nvPr>
        </p:nvGraphicFramePr>
        <p:xfrm>
          <a:off x="1925913" y="1624713"/>
          <a:ext cx="7936667" cy="499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0274B227-5155-4E0E-9F48-74FD454F8001}"/>
              </a:ext>
            </a:extLst>
          </p:cNvPr>
          <p:cNvSpPr txBox="1"/>
          <p:nvPr/>
        </p:nvSpPr>
        <p:spPr>
          <a:xfrm>
            <a:off x="7834917" y="4764766"/>
            <a:ext cx="180753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>
                <a:solidFill>
                  <a:schemeClr val="bg1"/>
                </a:solidFill>
              </a:rPr>
              <a:t>117.000 afiliados menos en ERTES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269" y="6421151"/>
            <a:ext cx="2304288" cy="328613"/>
          </a:xfrm>
        </p:spPr>
        <p:txBody>
          <a:bodyPr/>
          <a:lstStyle/>
          <a:p>
            <a:pPr defTabSz="493776"/>
            <a:fld id="{E049777E-F741-4F41-BD89-7D9F426E8C0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93776"/>
              <a:t>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3 Rectángulo redondeado"/>
          <p:cNvSpPr/>
          <p:nvPr/>
        </p:nvSpPr>
        <p:spPr>
          <a:xfrm>
            <a:off x="1765417" y="203842"/>
            <a:ext cx="7877036" cy="8084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 defTabSz="493776">
              <a:lnSpc>
                <a:spcPct val="90000"/>
              </a:lnSpc>
            </a:pPr>
            <a:r>
              <a:rPr lang="es-ES" sz="1920" b="1">
                <a:latin typeface="Calibri"/>
                <a:ea typeface="Calibri" charset="0"/>
                <a:cs typeface="Calibri"/>
              </a:rPr>
              <a:t>Tras la entrada en vigor de l, se ha observado una notable reducción de los ERTE COVID y no COVID dese niveles ya muy bajos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30D5691-329C-49DB-8FB9-FE1B6F8AC690}"/>
              </a:ext>
            </a:extLst>
          </p:cNvPr>
          <p:cNvSpPr txBox="1"/>
          <p:nvPr/>
        </p:nvSpPr>
        <p:spPr>
          <a:xfrm>
            <a:off x="1" y="18361"/>
            <a:ext cx="169173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pic>
        <p:nvPicPr>
          <p:cNvPr id="53" name="Imagen 52" descr="MISSM.Gob-corto.png">
            <a:extLst>
              <a:ext uri="{FF2B5EF4-FFF2-40B4-BE49-F238E27FC236}">
                <a16:creationId xmlns:a16="http://schemas.microsoft.com/office/drawing/2014/main" id="{9DE30F81-7078-FC47-A8EC-707DBBA5B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555"/>
            <a:ext cx="1787558" cy="576146"/>
          </a:xfrm>
          <a:prstGeom prst="rect">
            <a:avLst/>
          </a:prstGeom>
        </p:spPr>
      </p:pic>
      <p:sp>
        <p:nvSpPr>
          <p:cNvPr id="3" name="3 Rectángulo redondeado">
            <a:extLst>
              <a:ext uri="{FF2B5EF4-FFF2-40B4-BE49-F238E27FC236}">
                <a16:creationId xmlns:a16="http://schemas.microsoft.com/office/drawing/2014/main" id="{D4D156F5-5DE7-4584-8537-8E90F2DD5734}"/>
              </a:ext>
            </a:extLst>
          </p:cNvPr>
          <p:cNvSpPr/>
          <p:nvPr/>
        </p:nvSpPr>
        <p:spPr>
          <a:xfrm>
            <a:off x="1249879" y="229208"/>
            <a:ext cx="8893421" cy="949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2000" b="1">
                <a:solidFill>
                  <a:schemeClr val="tx1"/>
                </a:solidFill>
                <a:latin typeface="Calibri"/>
                <a:cs typeface="Calibri"/>
              </a:rPr>
              <a:t>El número de trabajadores en ERTE ha descendido de forma drástica en el último año y ha permanecido en niveles bajos durante la segunda mitad del año</a:t>
            </a:r>
            <a:endParaRPr lang="es-ES" sz="2000" b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644A2A58-8D9D-E345-AC08-24670B584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83" y="166283"/>
            <a:ext cx="921796" cy="921796"/>
          </a:xfrm>
          <a:prstGeom prst="rect">
            <a:avLst/>
          </a:prstGeom>
        </p:spPr>
      </p:pic>
      <p:sp>
        <p:nvSpPr>
          <p:cNvPr id="67" name="Triángulo isósceles 15">
            <a:extLst>
              <a:ext uri="{FF2B5EF4-FFF2-40B4-BE49-F238E27FC236}">
                <a16:creationId xmlns:a16="http://schemas.microsoft.com/office/drawing/2014/main" id="{F3299D4B-D5BA-0546-8FF4-728664C34016}"/>
              </a:ext>
            </a:extLst>
          </p:cNvPr>
          <p:cNvSpPr/>
          <p:nvPr/>
        </p:nvSpPr>
        <p:spPr>
          <a:xfrm rot="2700000">
            <a:off x="9974786" y="-263579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73" name="Imagen 72" descr="noun_statistics_789911-01.png">
            <a:extLst>
              <a:ext uri="{FF2B5EF4-FFF2-40B4-BE49-F238E27FC236}">
                <a16:creationId xmlns:a16="http://schemas.microsoft.com/office/drawing/2014/main" id="{AB0BA3CE-DAFC-C347-85D9-2958EA0041F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98" y="224334"/>
            <a:ext cx="1100790" cy="8272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9D71A88-18DD-47C1-869E-9ACD8A565FBA}"/>
              </a:ext>
            </a:extLst>
          </p:cNvPr>
          <p:cNvSpPr txBox="1"/>
          <p:nvPr/>
        </p:nvSpPr>
        <p:spPr>
          <a:xfrm>
            <a:off x="2300335" y="1126115"/>
            <a:ext cx="7591328" cy="498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 sz="1440">
                <a:solidFill>
                  <a:schemeClr val="tx1"/>
                </a:solidFill>
              </a:rPr>
              <a:t>Trabajadores en ERTE</a:t>
            </a:r>
          </a:p>
          <a:p>
            <a:r>
              <a:rPr lang="es-ES" sz="1200" b="0">
                <a:solidFill>
                  <a:schemeClr val="tx1"/>
                </a:solidFill>
              </a:rPr>
              <a:t>Promedio mensual</a:t>
            </a:r>
          </a:p>
        </p:txBody>
      </p:sp>
    </p:spTree>
    <p:extLst>
      <p:ext uri="{BB962C8B-B14F-4D97-AF65-F5344CB8AC3E}">
        <p14:creationId xmlns:p14="http://schemas.microsoft.com/office/powerpoint/2010/main" val="23705340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8"/>
          <p:cNvSpPr/>
          <p:nvPr/>
        </p:nvSpPr>
        <p:spPr>
          <a:xfrm rot="13495147">
            <a:off x="-1080783" y="5487282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s-ES" sz="216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-23256" y="4130734"/>
            <a:ext cx="2816087" cy="274828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ángulo isósceles 15"/>
          <p:cNvSpPr/>
          <p:nvPr/>
        </p:nvSpPr>
        <p:spPr>
          <a:xfrm rot="2700000">
            <a:off x="9984658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s-ES" sz="216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ector recto 16"/>
          <p:cNvCxnSpPr/>
          <p:nvPr/>
        </p:nvCxnSpPr>
        <p:spPr>
          <a:xfrm rot="10804853">
            <a:off x="9383847" y="-7383"/>
            <a:ext cx="2816087" cy="274828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31112" y="3658010"/>
            <a:ext cx="2193038" cy="353110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defTabSz="548640">
              <a:lnSpc>
                <a:spcPct val="80000"/>
              </a:lnSpc>
            </a:pPr>
            <a:r>
              <a:rPr lang="es-ES_tradnl" sz="1920">
                <a:solidFill>
                  <a:prstClr val="black"/>
                </a:solidFill>
                <a:latin typeface="Calibri Light"/>
                <a:ea typeface="Calibri Light" charset="0"/>
                <a:cs typeface="Calibri Light"/>
              </a:rPr>
              <a:t>17 de noviembre</a:t>
            </a:r>
            <a:endParaRPr lang="es-ES_tradnl" sz="1920">
              <a:solidFill>
                <a:prstClr val="black"/>
              </a:solidFill>
              <a:latin typeface="Calibri Light"/>
              <a:ea typeface="Calibri" charset="0"/>
              <a:cs typeface="Calibri Light"/>
            </a:endParaRPr>
          </a:p>
        </p:txBody>
      </p:sp>
      <p:pic>
        <p:nvPicPr>
          <p:cNvPr id="12" name="Imagen 11" descr="Untitled-2-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21342" r="7929" b="21070"/>
          <a:stretch/>
        </p:blipFill>
        <p:spPr>
          <a:xfrm rot="2562369">
            <a:off x="6008785" y="1859026"/>
            <a:ext cx="5798422" cy="2808599"/>
          </a:xfrm>
          <a:prstGeom prst="rect">
            <a:avLst/>
          </a:prstGeom>
        </p:spPr>
      </p:pic>
      <p:pic>
        <p:nvPicPr>
          <p:cNvPr id="13" name="Imagen 12" descr="MISSM.Go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1" y="2760443"/>
            <a:ext cx="3062878" cy="7523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9E7FBF9-0572-406A-85BF-0C8F91DFC689}"/>
              </a:ext>
            </a:extLst>
          </p:cNvPr>
          <p:cNvSpPr txBox="1"/>
          <p:nvPr/>
        </p:nvSpPr>
        <p:spPr>
          <a:xfrm>
            <a:off x="831112" y="596379"/>
            <a:ext cx="6664760" cy="16435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48640"/>
            <a:r>
              <a:rPr lang="es-ES_tradnl" sz="3350" b="1">
                <a:latin typeface="Calibri"/>
                <a:ea typeface="Calibri Light" charset="0"/>
                <a:cs typeface="Calibri"/>
              </a:rPr>
              <a:t>Evolución de la afiliación </a:t>
            </a:r>
            <a:endParaRPr lang="es-ES_tradnl" sz="3360" b="1">
              <a:solidFill>
                <a:prstClr val="black"/>
              </a:solidFill>
              <a:latin typeface="Calibri"/>
              <a:ea typeface="Calibri Light" charset="0"/>
              <a:cs typeface="Calibri"/>
            </a:endParaRPr>
          </a:p>
          <a:p>
            <a:pPr defTabSz="548640"/>
            <a:r>
              <a:rPr lang="es-ES_tradnl" sz="3350" b="1">
                <a:latin typeface="Calibri"/>
                <a:ea typeface="Calibri Light" charset="0"/>
                <a:cs typeface="Calibri"/>
              </a:rPr>
              <a:t>a la Seguridad Social </a:t>
            </a:r>
          </a:p>
          <a:p>
            <a:pPr defTabSz="548640"/>
            <a:r>
              <a:rPr lang="es-ES_tradnl" sz="3350" b="1">
                <a:latin typeface="Calibri"/>
                <a:ea typeface="Calibri Light" charset="0"/>
                <a:cs typeface="Calibri"/>
              </a:rPr>
              <a:t>y de los ERTE</a:t>
            </a:r>
            <a:endParaRPr lang="es-ES_tradnl" sz="3360" b="1">
              <a:solidFill>
                <a:prstClr val="black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5A6F17-FFAE-4CCB-B5C4-E8FA9B39E5FA}"/>
              </a:ext>
            </a:extLst>
          </p:cNvPr>
          <p:cNvSpPr txBox="1"/>
          <p:nvPr/>
        </p:nvSpPr>
        <p:spPr>
          <a:xfrm>
            <a:off x="117446" y="3580"/>
            <a:ext cx="1575831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548640"/>
            <a:endParaRPr lang="es-ES" sz="216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4000" y="2224164"/>
            <a:ext cx="3159326" cy="443198"/>
          </a:xfrm>
          <a:prstGeom prst="rect">
            <a:avLst/>
          </a:prstGeom>
        </p:spPr>
        <p:txBody>
          <a:bodyPr wrap="none" lIns="109728" tIns="54864" rIns="109728" bIns="54864" anchor="t">
            <a:spAutoFit/>
          </a:bodyPr>
          <a:lstStyle/>
          <a:p>
            <a:pPr defTabSz="548640"/>
            <a:r>
              <a:rPr lang="es-ES_tradnl" sz="2160">
                <a:solidFill>
                  <a:prstClr val="black"/>
                </a:solidFill>
                <a:latin typeface="Calibri Light"/>
                <a:ea typeface="Calibri" charset="0"/>
                <a:cs typeface="Calibri Light"/>
              </a:rPr>
              <a:t>1ª quincena de noviembre</a:t>
            </a:r>
            <a:endParaRPr lang="es-ES_tradnl" sz="2160">
              <a:solidFill>
                <a:prstClr val="black"/>
              </a:solidFill>
              <a:latin typeface="Calibri Light" panose="020F0302020204030204" pitchFamily="34" charset="0"/>
              <a:ea typeface="Calibri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161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cto 19"/>
          <p:cNvCxnSpPr>
            <a:cxnSpLocks/>
          </p:cNvCxnSpPr>
          <p:nvPr/>
        </p:nvCxnSpPr>
        <p:spPr>
          <a:xfrm>
            <a:off x="1257403" y="1192696"/>
            <a:ext cx="0" cy="4288734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112082" y="5393040"/>
            <a:ext cx="8008436" cy="60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sz="1680">
              <a:latin typeface="Calibri Light"/>
              <a:cs typeface="Calibri Light"/>
            </a:endParaRPr>
          </a:p>
          <a:p>
            <a:pPr>
              <a:lnSpc>
                <a:spcPct val="110000"/>
              </a:lnSpc>
            </a:pPr>
            <a:endParaRPr lang="es-ES" sz="1440">
              <a:latin typeface="Calibri Light"/>
              <a:cs typeface="Calibri Ligh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1D60E5-C6B3-447B-A78F-9D7097D9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777E-F741-4F41-BD89-7D9F426E8C05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12" name="Imagen 11" descr="MISSM.Gob-cort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DD9C7DC-4BB9-DB4C-98BB-D10EAD61BECA}"/>
              </a:ext>
            </a:extLst>
          </p:cNvPr>
          <p:cNvSpPr txBox="1"/>
          <p:nvPr/>
        </p:nvSpPr>
        <p:spPr>
          <a:xfrm>
            <a:off x="134225" y="39875"/>
            <a:ext cx="1546812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14" name="3 Rectángulo redondeado"/>
          <p:cNvSpPr/>
          <p:nvPr/>
        </p:nvSpPr>
        <p:spPr>
          <a:xfrm>
            <a:off x="724865" y="220544"/>
            <a:ext cx="9148991" cy="8982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s-ES" sz="2400" b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Resumen ejecutivo </a:t>
            </a:r>
            <a:endParaRPr lang="es-ES" sz="2400" b="1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riángulo isósceles 15">
            <a:extLst>
              <a:ext uri="{FF2B5EF4-FFF2-40B4-BE49-F238E27FC236}">
                <a16:creationId xmlns:a16="http://schemas.microsoft.com/office/drawing/2014/main" id="{236CE75C-2EEB-DA71-BB98-6C112D290F61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3" name="Imagen 2" descr="noun_statistics_789911-01.png">
            <a:extLst>
              <a:ext uri="{FF2B5EF4-FFF2-40B4-BE49-F238E27FC236}">
                <a16:creationId xmlns:a16="http://schemas.microsoft.com/office/drawing/2014/main" id="{CE3F5981-2325-3DC2-AD52-C971FDEE238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9AF5B1D-FBFD-4278-B53E-E81ADE487A65}"/>
              </a:ext>
            </a:extLst>
          </p:cNvPr>
          <p:cNvSpPr/>
          <p:nvPr/>
        </p:nvSpPr>
        <p:spPr>
          <a:xfrm>
            <a:off x="1588215" y="1192696"/>
            <a:ext cx="9015570" cy="4745402"/>
          </a:xfrm>
          <a:prstGeom prst="rect">
            <a:avLst/>
          </a:prstGeom>
        </p:spPr>
        <p:txBody>
          <a:bodyPr wrap="square" lIns="109728" tIns="54864" rIns="109728" bIns="54864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b="1">
                <a:ea typeface="+mn-lt"/>
                <a:cs typeface="+mn-lt"/>
              </a:rPr>
              <a:t>El empleo en noviembre mantiene su dinamismo </a:t>
            </a:r>
            <a:r>
              <a:rPr lang="es-ES" sz="1600">
                <a:ea typeface="+mn-lt"/>
                <a:cs typeface="+mn-lt"/>
              </a:rPr>
              <a:t>con un aumento previsto de 80 mil afiliados más.  Este dinamismo destaca si cabe más ante el contexto económico internacional tan complejo. </a:t>
            </a:r>
            <a:endParaRPr lang="es-E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s-E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>
                <a:ea typeface="+mn-lt"/>
                <a:cs typeface="+mn-lt"/>
              </a:rPr>
              <a:t>El crecimiento previsto de la afiliación en 2022 será de casi un 4%, </a:t>
            </a:r>
            <a:r>
              <a:rPr lang="es-ES" sz="1600">
                <a:ea typeface="+mn-lt"/>
                <a:cs typeface="+mn-lt"/>
              </a:rPr>
              <a:t>por encima de los mejores años de aumento del empleo, y destacando claramente en relación a los principales países europeos. </a:t>
            </a:r>
          </a:p>
          <a:p>
            <a:pPr marL="285750" indent="-285750">
              <a:buFont typeface="Arial"/>
              <a:buChar char="•"/>
            </a:pPr>
            <a:endParaRPr lang="es-E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>
                <a:ea typeface="+mn-lt"/>
                <a:cs typeface="+mn-lt"/>
              </a:rPr>
              <a:t>Desde agosto de 2021, cuando superamos el nivel </a:t>
            </a:r>
            <a:r>
              <a:rPr lang="es-ES" sz="1600" b="1" err="1">
                <a:ea typeface="+mn-lt"/>
                <a:cs typeface="+mn-lt"/>
              </a:rPr>
              <a:t>pre-pandemia</a:t>
            </a:r>
            <a:r>
              <a:rPr lang="es-ES" sz="1600" b="1">
                <a:ea typeface="+mn-lt"/>
                <a:cs typeface="+mn-lt"/>
              </a:rPr>
              <a:t>,</a:t>
            </a:r>
            <a:r>
              <a:rPr lang="es-ES" sz="1600">
                <a:ea typeface="+mn-lt"/>
                <a:cs typeface="+mn-lt"/>
              </a:rPr>
              <a:t> se han creado más de 825 mil empleos; de ellos, casi 500 mil en 2022.</a:t>
            </a:r>
          </a:p>
          <a:p>
            <a:pPr marL="285750" indent="-285750">
              <a:buFont typeface="Arial"/>
              <a:buChar char="•"/>
            </a:pPr>
            <a:endParaRPr lang="es-ES" sz="16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>
                <a:ea typeface="+mn-lt"/>
                <a:cs typeface="+mn-lt"/>
              </a:rPr>
              <a:t>Además, </a:t>
            </a:r>
            <a:r>
              <a:rPr lang="es-ES" sz="1600" b="1">
                <a:ea typeface="+mn-lt"/>
                <a:cs typeface="+mn-lt"/>
              </a:rPr>
              <a:t>se intensifica el crecimiento del empleo en sectores de alta calidad, impulsado por las reformas económicas.</a:t>
            </a:r>
            <a:endParaRPr lang="es-ES" sz="1600">
              <a:ea typeface="+mn-lt"/>
              <a:cs typeface="+mn-lt"/>
            </a:endParaRPr>
          </a:p>
          <a:p>
            <a:endParaRPr lang="es-ES" sz="1600">
              <a:cs typeface="Calibri"/>
            </a:endParaRPr>
          </a:p>
          <a:p>
            <a:pPr marL="285750" indent="-28575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s-ES" sz="1600" b="1">
                <a:cs typeface="Calibri Light"/>
              </a:rPr>
              <a:t>La reforma laboral sigue impulsando de forma abrumadora la mejora de la calidad del empleo, </a:t>
            </a:r>
            <a:r>
              <a:rPr lang="es-ES" sz="1600">
                <a:cs typeface="Calibri Light"/>
              </a:rPr>
              <a:t>con la reducción de la temporalidad y el aumento de la duración de los contratos.</a:t>
            </a:r>
            <a:endParaRPr lang="es-ES">
              <a:cs typeface="Calibri" panose="020F0502020204030204"/>
            </a:endParaRPr>
          </a:p>
          <a:p>
            <a:pPr marL="285750" indent="-28575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s-ES" sz="1600">
                <a:ea typeface="Calibri"/>
                <a:cs typeface="Calibri Light"/>
              </a:rPr>
              <a:t>Este dinamismo del empleo y la mejora en su calidad se traduce en que </a:t>
            </a:r>
            <a:r>
              <a:rPr lang="es-ES" sz="1600" b="1">
                <a:ea typeface="Calibri"/>
                <a:cs typeface="Calibri Light"/>
              </a:rPr>
              <a:t>las cotizaciones sociales crecen al 8,3% y se sitúan en el 11% del PIB.</a:t>
            </a:r>
            <a:endParaRPr lang="es-ES" sz="1600">
              <a:solidFill>
                <a:schemeClr val="accent2"/>
              </a:solidFill>
              <a:cs typeface="Calibri Light"/>
            </a:endParaRPr>
          </a:p>
          <a:p>
            <a:pPr>
              <a:spcBef>
                <a:spcPts val="720"/>
              </a:spcBef>
              <a:spcAft>
                <a:spcPts val="720"/>
              </a:spcAft>
            </a:pPr>
            <a:endParaRPr lang="es-ES" sz="1600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0310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EDC6111-9A8B-473F-8AC8-D94EA0C26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375525"/>
              </p:ext>
            </p:extLst>
          </p:nvPr>
        </p:nvGraphicFramePr>
        <p:xfrm>
          <a:off x="1491470" y="1751737"/>
          <a:ext cx="8532900" cy="502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184825" y="80418"/>
            <a:ext cx="9146191" cy="979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En noviembre se espera de nuevo un aumento promedio de unos 80.000 afiliados, acumulando más de 825.000 empleos por encima del nivel </a:t>
            </a:r>
            <a:r>
              <a:rPr lang="es-ES" sz="1900" b="1" err="1">
                <a:solidFill>
                  <a:schemeClr val="tx1"/>
                </a:solidFill>
                <a:latin typeface="Calibri"/>
                <a:cs typeface="Calibri"/>
              </a:rPr>
              <a:t>pre-pandemia</a:t>
            </a:r>
            <a:endParaRPr lang="es-ES" sz="19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F9B6FE-B3A4-4BD0-8AF6-CBB31147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73C7F96-9891-4B7C-B32A-FF30B1E1EEAE}"/>
              </a:ext>
            </a:extLst>
          </p:cNvPr>
          <p:cNvSpPr txBox="1"/>
          <p:nvPr/>
        </p:nvSpPr>
        <p:spPr>
          <a:xfrm>
            <a:off x="1787558" y="1176374"/>
            <a:ext cx="7946333" cy="498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 sz="1440">
                <a:solidFill>
                  <a:schemeClr val="tx1"/>
                </a:solidFill>
              </a:rPr>
              <a:t>Evolución de la afiliación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Promedio mensual. Serie desestacionalizada</a:t>
            </a:r>
          </a:p>
        </p:txBody>
      </p:sp>
      <p:sp>
        <p:nvSpPr>
          <p:cNvPr id="3" name="Triángulo isósceles 15">
            <a:extLst>
              <a:ext uri="{FF2B5EF4-FFF2-40B4-BE49-F238E27FC236}">
                <a16:creationId xmlns:a16="http://schemas.microsoft.com/office/drawing/2014/main" id="{67969979-984C-B972-EB17-F2C30C9F48D4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4" name="Imagen 3" descr="noun_statistics_789911-01.png">
            <a:extLst>
              <a:ext uri="{FF2B5EF4-FFF2-40B4-BE49-F238E27FC236}">
                <a16:creationId xmlns:a16="http://schemas.microsoft.com/office/drawing/2014/main" id="{BA86B595-5732-F36B-4053-E6365950701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5" name="Imagen 4" descr="MISSM.Gob-corto.png">
            <a:extLst>
              <a:ext uri="{FF2B5EF4-FFF2-40B4-BE49-F238E27FC236}">
                <a16:creationId xmlns:a16="http://schemas.microsoft.com/office/drawing/2014/main" id="{8FCCADC8-2BF8-79C6-6111-509A2F057C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54099F4-04B0-4FD7-A4CC-96D954EF12D2}"/>
              </a:ext>
            </a:extLst>
          </p:cNvPr>
          <p:cNvSpPr txBox="1"/>
          <p:nvPr/>
        </p:nvSpPr>
        <p:spPr>
          <a:xfrm>
            <a:off x="5267884" y="2468042"/>
            <a:ext cx="23383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825.000 afiliados tras alcanzar nivel </a:t>
            </a:r>
            <a:r>
              <a:rPr lang="es-ES" sz="1400" b="1" err="1">
                <a:solidFill>
                  <a:schemeClr val="tx2"/>
                </a:solidFill>
              </a:rPr>
              <a:t>pre-pandemia</a:t>
            </a:r>
            <a:endParaRPr lang="es-ES" sz="1400" b="1">
              <a:solidFill>
                <a:schemeClr val="tx2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628D9A-728A-4933-B40E-EC89B9C989FD}"/>
              </a:ext>
            </a:extLst>
          </p:cNvPr>
          <p:cNvSpPr txBox="1"/>
          <p:nvPr/>
        </p:nvSpPr>
        <p:spPr>
          <a:xfrm>
            <a:off x="9976019" y="2378454"/>
            <a:ext cx="15621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480.000 afiliados más en 2022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AC90B63B-5A16-BB38-4700-1A5C7EA30919}"/>
              </a:ext>
            </a:extLst>
          </p:cNvPr>
          <p:cNvSpPr/>
          <p:nvPr/>
        </p:nvSpPr>
        <p:spPr>
          <a:xfrm rot="10800000">
            <a:off x="9769801" y="2286413"/>
            <a:ext cx="141283" cy="742824"/>
          </a:xfrm>
          <a:prstGeom prst="leftBrac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0000"/>
              </a:highlight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334F2F7D-57E5-0A8B-C306-0D804C352924}"/>
              </a:ext>
            </a:extLst>
          </p:cNvPr>
          <p:cNvSpPr/>
          <p:nvPr/>
        </p:nvSpPr>
        <p:spPr>
          <a:xfrm>
            <a:off x="8030884" y="2279155"/>
            <a:ext cx="141283" cy="1290895"/>
          </a:xfrm>
          <a:prstGeom prst="leftBrac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8967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0DC32E5-5A5E-1B0B-3408-ABAF33B5141C}"/>
              </a:ext>
            </a:extLst>
          </p:cNvPr>
          <p:cNvSpPr/>
          <p:nvPr/>
        </p:nvSpPr>
        <p:spPr>
          <a:xfrm>
            <a:off x="7439439" y="1425673"/>
            <a:ext cx="2012674" cy="270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184825" y="80418"/>
            <a:ext cx="9146191" cy="979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En noviembre se alcanzan nuevos máximos históricos de afiliación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F9B6FE-B3A4-4BD0-8AF6-CBB31147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73C7F96-9891-4B7C-B32A-FF30B1E1EEAE}"/>
              </a:ext>
            </a:extLst>
          </p:cNvPr>
          <p:cNvSpPr txBox="1"/>
          <p:nvPr/>
        </p:nvSpPr>
        <p:spPr>
          <a:xfrm>
            <a:off x="1787558" y="1176374"/>
            <a:ext cx="7946333" cy="498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 sz="1440">
                <a:solidFill>
                  <a:schemeClr val="tx1"/>
                </a:solidFill>
              </a:rPr>
              <a:t>Evolución de la afiliación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Promedio mensual. Serie desestacionalizada</a:t>
            </a:r>
          </a:p>
        </p:txBody>
      </p:sp>
      <p:sp>
        <p:nvSpPr>
          <p:cNvPr id="3" name="Triángulo isósceles 15">
            <a:extLst>
              <a:ext uri="{FF2B5EF4-FFF2-40B4-BE49-F238E27FC236}">
                <a16:creationId xmlns:a16="http://schemas.microsoft.com/office/drawing/2014/main" id="{67969979-984C-B972-EB17-F2C30C9F48D4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4" name="Imagen 3" descr="noun_statistics_789911-01.png">
            <a:extLst>
              <a:ext uri="{FF2B5EF4-FFF2-40B4-BE49-F238E27FC236}">
                <a16:creationId xmlns:a16="http://schemas.microsoft.com/office/drawing/2014/main" id="{BA86B595-5732-F36B-4053-E636595070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5" name="Imagen 4" descr="MISSM.Gob-corto.png">
            <a:extLst>
              <a:ext uri="{FF2B5EF4-FFF2-40B4-BE49-F238E27FC236}">
                <a16:creationId xmlns:a16="http://schemas.microsoft.com/office/drawing/2014/main" id="{8FCCADC8-2BF8-79C6-6111-509A2F057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179086-53E2-5F0E-2200-672E90FD4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688" y="1425993"/>
            <a:ext cx="7096359" cy="54320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38B3A2-3138-19A0-E8E1-50F5BDCBE195}"/>
              </a:ext>
            </a:extLst>
          </p:cNvPr>
          <p:cNvSpPr txBox="1"/>
          <p:nvPr/>
        </p:nvSpPr>
        <p:spPr>
          <a:xfrm>
            <a:off x="8834638" y="3698822"/>
            <a:ext cx="85754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100">
                <a:solidFill>
                  <a:schemeClr val="accent2"/>
                </a:solidFill>
              </a:rPr>
              <a:t>Gráfico anterior </a:t>
            </a:r>
          </a:p>
        </p:txBody>
      </p:sp>
    </p:spTree>
    <p:extLst>
      <p:ext uri="{BB962C8B-B14F-4D97-AF65-F5344CB8AC3E}">
        <p14:creationId xmlns:p14="http://schemas.microsoft.com/office/powerpoint/2010/main" val="323360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44652B4-5885-4FBD-BDB8-4D6A0EE27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31529"/>
              </p:ext>
            </p:extLst>
          </p:nvPr>
        </p:nvGraphicFramePr>
        <p:xfrm>
          <a:off x="946472" y="1309955"/>
          <a:ext cx="10093650" cy="51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5ACB7CBA-DDD7-44C4-A195-EA07E8EB75E3}"/>
              </a:ext>
            </a:extLst>
          </p:cNvPr>
          <p:cNvSpPr txBox="1"/>
          <p:nvPr/>
        </p:nvSpPr>
        <p:spPr>
          <a:xfrm>
            <a:off x="7956963" y="1597976"/>
            <a:ext cx="1032734" cy="42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311827" y="136174"/>
            <a:ext cx="8956715" cy="979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El dato de noviembre supone de nuevo confirmar el dinamismo sostenido del empleo, que vuelve a mostrar un crecimiento notable</a:t>
            </a:r>
          </a:p>
          <a:p>
            <a:pPr>
              <a:lnSpc>
                <a:spcPct val="90000"/>
              </a:lnSpc>
            </a:pPr>
            <a:endParaRPr lang="es-ES" sz="19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F9B6FE-B3A4-4BD0-8AF6-CBB31147E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05C09A1-D912-487D-9869-6604701D6619}"/>
              </a:ext>
            </a:extLst>
          </p:cNvPr>
          <p:cNvSpPr txBox="1"/>
          <p:nvPr/>
        </p:nvSpPr>
        <p:spPr>
          <a:xfrm>
            <a:off x="2122833" y="998399"/>
            <a:ext cx="7946333" cy="498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Variación mensual de la afiliación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Total sistema. Datos desestacionalizados</a:t>
            </a:r>
            <a:endParaRPr lang="es-ES" sz="1200" b="0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9203EE-5F37-4383-AF5F-A3F3ACC16C36}"/>
              </a:ext>
            </a:extLst>
          </p:cNvPr>
          <p:cNvSpPr txBox="1"/>
          <p:nvPr/>
        </p:nvSpPr>
        <p:spPr>
          <a:xfrm>
            <a:off x="6850856" y="5843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19CD18-152E-438D-A4D9-9FDEA4999683}"/>
              </a:ext>
            </a:extLst>
          </p:cNvPr>
          <p:cNvSpPr txBox="1"/>
          <p:nvPr/>
        </p:nvSpPr>
        <p:spPr>
          <a:xfrm>
            <a:off x="7907326" y="1610043"/>
            <a:ext cx="103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C00000"/>
                </a:solidFill>
              </a:rPr>
              <a:t>Pandemia y recuperación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693F63-22EF-47F3-B3C2-791BFFDBA408}"/>
              </a:ext>
            </a:extLst>
          </p:cNvPr>
          <p:cNvSpPr txBox="1"/>
          <p:nvPr/>
        </p:nvSpPr>
        <p:spPr>
          <a:xfrm>
            <a:off x="2339092" y="3426977"/>
            <a:ext cx="256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C00000"/>
                </a:solidFill>
              </a:rPr>
              <a:t>Promedio 2017-2019: 43 mil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287EF8F-4047-49C7-B4AC-882F098381EA}"/>
              </a:ext>
            </a:extLst>
          </p:cNvPr>
          <p:cNvSpPr txBox="1"/>
          <p:nvPr/>
        </p:nvSpPr>
        <p:spPr>
          <a:xfrm>
            <a:off x="9085024" y="3391519"/>
            <a:ext cx="1773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C00000"/>
                </a:solidFill>
              </a:rPr>
              <a:t>Promedio 2022: 44 mil</a:t>
            </a:r>
          </a:p>
        </p:txBody>
      </p:sp>
      <p:sp>
        <p:nvSpPr>
          <p:cNvPr id="5" name="Triángulo isósceles 15">
            <a:extLst>
              <a:ext uri="{FF2B5EF4-FFF2-40B4-BE49-F238E27FC236}">
                <a16:creationId xmlns:a16="http://schemas.microsoft.com/office/drawing/2014/main" id="{1D8FEEDD-3DFE-3B8A-7DAF-455F4C959B4E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6" name="Imagen 5" descr="noun_statistics_789911-01.png">
            <a:extLst>
              <a:ext uri="{FF2B5EF4-FFF2-40B4-BE49-F238E27FC236}">
                <a16:creationId xmlns:a16="http://schemas.microsoft.com/office/drawing/2014/main" id="{E83CE916-7706-9CD4-2248-104E0EFF884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8" name="Imagen 7" descr="MISSM.Gob-corto.png">
            <a:extLst>
              <a:ext uri="{FF2B5EF4-FFF2-40B4-BE49-F238E27FC236}">
                <a16:creationId xmlns:a16="http://schemas.microsoft.com/office/drawing/2014/main" id="{6349CE93-94B5-6963-7A79-13F0C4F11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A682873-316B-11AF-7FCF-FA4DD57CC04A}"/>
              </a:ext>
            </a:extLst>
          </p:cNvPr>
          <p:cNvSpPr/>
          <p:nvPr/>
        </p:nvSpPr>
        <p:spPr>
          <a:xfrm>
            <a:off x="9788537" y="1790021"/>
            <a:ext cx="366352" cy="4036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6F9AA9-5396-499C-85A9-A255D55B99ED}"/>
              </a:ext>
            </a:extLst>
          </p:cNvPr>
          <p:cNvSpPr/>
          <p:nvPr/>
        </p:nvSpPr>
        <p:spPr>
          <a:xfrm>
            <a:off x="5969845" y="1807535"/>
            <a:ext cx="366352" cy="4036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54227" y="253972"/>
            <a:ext cx="9284008" cy="624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El perfil estacional de la afiliación en 2022 es similar al del periodo 2017-19, con noviembre mostrando un particular dinamismo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F9B6FE-B3A4-4BD0-8AF6-CBB31147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203EE-5F37-4383-AF5F-A3F3ACC16C36}"/>
              </a:ext>
            </a:extLst>
          </p:cNvPr>
          <p:cNvSpPr txBox="1"/>
          <p:nvPr/>
        </p:nvSpPr>
        <p:spPr>
          <a:xfrm>
            <a:off x="6850856" y="5843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Triángulo isósceles 15">
            <a:extLst>
              <a:ext uri="{FF2B5EF4-FFF2-40B4-BE49-F238E27FC236}">
                <a16:creationId xmlns:a16="http://schemas.microsoft.com/office/drawing/2014/main" id="{1D8FEEDD-3DFE-3B8A-7DAF-455F4C959B4E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6" name="Imagen 5" descr="noun_statistics_789911-01.png">
            <a:extLst>
              <a:ext uri="{FF2B5EF4-FFF2-40B4-BE49-F238E27FC236}">
                <a16:creationId xmlns:a16="http://schemas.microsoft.com/office/drawing/2014/main" id="{E83CE916-7706-9CD4-2248-104E0EFF88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8" name="Imagen 7" descr="MISSM.Gob-corto.png">
            <a:extLst>
              <a:ext uri="{FF2B5EF4-FFF2-40B4-BE49-F238E27FC236}">
                <a16:creationId xmlns:a16="http://schemas.microsoft.com/office/drawing/2014/main" id="{6349CE93-94B5-6963-7A79-13F0C4F11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46B9881-29A3-4DD6-AFF3-816537876EAF}"/>
              </a:ext>
            </a:extLst>
          </p:cNvPr>
          <p:cNvSpPr txBox="1"/>
          <p:nvPr/>
        </p:nvSpPr>
        <p:spPr>
          <a:xfrm>
            <a:off x="2122833" y="1308937"/>
            <a:ext cx="7946333" cy="498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Variación mensual de la afiliación: series original y ajustada de estacionalidad 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Total sistema</a:t>
            </a:r>
            <a:endParaRPr lang="es-ES" sz="1200" b="0" i="1">
              <a:solidFill>
                <a:schemeClr val="tx1"/>
              </a:solidFill>
              <a:cs typeface="Calibri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5725F1C-9C23-4ADA-BE84-C0B5D5190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93113"/>
              </p:ext>
            </p:extLst>
          </p:nvPr>
        </p:nvGraphicFramePr>
        <p:xfrm>
          <a:off x="1902438" y="1807535"/>
          <a:ext cx="8387123" cy="462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62933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5FFF3EF-211E-0A12-6A48-7DC4F895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69" y="1263374"/>
            <a:ext cx="6753806" cy="494714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54227" y="253972"/>
            <a:ext cx="8948290" cy="624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El crecimiento promedio del empleo en 2022 se situará en casi el 4%, un crecimiento en máximos de los últimos años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F9B6FE-B3A4-4BD0-8AF6-CBB31147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203EE-5F37-4383-AF5F-A3F3ACC16C36}"/>
              </a:ext>
            </a:extLst>
          </p:cNvPr>
          <p:cNvSpPr txBox="1"/>
          <p:nvPr/>
        </p:nvSpPr>
        <p:spPr>
          <a:xfrm>
            <a:off x="6870617" y="5840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Triángulo isósceles 15">
            <a:extLst>
              <a:ext uri="{FF2B5EF4-FFF2-40B4-BE49-F238E27FC236}">
                <a16:creationId xmlns:a16="http://schemas.microsoft.com/office/drawing/2014/main" id="{1D8FEEDD-3DFE-3B8A-7DAF-455F4C959B4E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6" name="Imagen 5" descr="noun_statistics_789911-01.png">
            <a:extLst>
              <a:ext uri="{FF2B5EF4-FFF2-40B4-BE49-F238E27FC236}">
                <a16:creationId xmlns:a16="http://schemas.microsoft.com/office/drawing/2014/main" id="{E83CE916-7706-9CD4-2248-104E0EFF884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8" name="Imagen 7" descr="MISSM.Gob-corto.png">
            <a:extLst>
              <a:ext uri="{FF2B5EF4-FFF2-40B4-BE49-F238E27FC236}">
                <a16:creationId xmlns:a16="http://schemas.microsoft.com/office/drawing/2014/main" id="{6349CE93-94B5-6963-7A79-13F0C4F11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46B9881-29A3-4DD6-AFF3-816537876EAF}"/>
              </a:ext>
            </a:extLst>
          </p:cNvPr>
          <p:cNvSpPr txBox="1"/>
          <p:nvPr/>
        </p:nvSpPr>
        <p:spPr>
          <a:xfrm>
            <a:off x="2122833" y="1245355"/>
            <a:ext cx="7946333" cy="498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Afiliados a la Seguridad Social 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Crecimiento promedio anual </a:t>
            </a:r>
            <a:endParaRPr lang="es-ES" sz="1200" b="0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F04981-9491-C944-CF24-E7E408A9140A}"/>
              </a:ext>
            </a:extLst>
          </p:cNvPr>
          <p:cNvSpPr/>
          <p:nvPr/>
        </p:nvSpPr>
        <p:spPr>
          <a:xfrm>
            <a:off x="6907696" y="2350799"/>
            <a:ext cx="1378566" cy="3652436"/>
          </a:xfrm>
          <a:prstGeom prst="rect">
            <a:avLst/>
          </a:prstGeom>
          <a:solidFill>
            <a:srgbClr val="FFF2CC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B8B896-C183-223B-F5AC-FC98016E53FB}"/>
              </a:ext>
            </a:extLst>
          </p:cNvPr>
          <p:cNvSpPr txBox="1"/>
          <p:nvPr/>
        </p:nvSpPr>
        <p:spPr>
          <a:xfrm>
            <a:off x="7134861" y="2336086"/>
            <a:ext cx="11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C00000"/>
                </a:solidFill>
              </a:rPr>
              <a:t>Pandemia y recuperación</a:t>
            </a:r>
          </a:p>
        </p:txBody>
      </p:sp>
    </p:spTree>
    <p:extLst>
      <p:ext uri="{BB962C8B-B14F-4D97-AF65-F5344CB8AC3E}">
        <p14:creationId xmlns:p14="http://schemas.microsoft.com/office/powerpoint/2010/main" val="8866959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1680" y="6387365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54227" y="253972"/>
            <a:ext cx="8814939" cy="624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En términos comparados, el empleo en España está teniendo un comportamiento particularmente dinámico, destacando en relación a los principales países europeos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F9B6FE-B3A4-4BD0-8AF6-CBB31147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203EE-5F37-4383-AF5F-A3F3ACC16C36}"/>
              </a:ext>
            </a:extLst>
          </p:cNvPr>
          <p:cNvSpPr txBox="1"/>
          <p:nvPr/>
        </p:nvSpPr>
        <p:spPr>
          <a:xfrm>
            <a:off x="6850856" y="5843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Triángulo isósceles 15">
            <a:extLst>
              <a:ext uri="{FF2B5EF4-FFF2-40B4-BE49-F238E27FC236}">
                <a16:creationId xmlns:a16="http://schemas.microsoft.com/office/drawing/2014/main" id="{1D8FEEDD-3DFE-3B8A-7DAF-455F4C959B4E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6" name="Imagen 5" descr="noun_statistics_789911-01.png">
            <a:extLst>
              <a:ext uri="{FF2B5EF4-FFF2-40B4-BE49-F238E27FC236}">
                <a16:creationId xmlns:a16="http://schemas.microsoft.com/office/drawing/2014/main" id="{E83CE916-7706-9CD4-2248-104E0EFF88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8" name="Imagen 7" descr="MISSM.Gob-corto.png">
            <a:extLst>
              <a:ext uri="{FF2B5EF4-FFF2-40B4-BE49-F238E27FC236}">
                <a16:creationId xmlns:a16="http://schemas.microsoft.com/office/drawing/2014/main" id="{6349CE93-94B5-6963-7A79-13F0C4F11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D2C3078-4ED2-F83F-0507-E9EFFCA4846A}"/>
              </a:ext>
            </a:extLst>
          </p:cNvPr>
          <p:cNvSpPr txBox="1"/>
          <p:nvPr/>
        </p:nvSpPr>
        <p:spPr>
          <a:xfrm>
            <a:off x="1131396" y="930394"/>
            <a:ext cx="395743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Empleo en el tercer trimestre de 2022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Comparación con el nivel pre pandemia</a:t>
            </a:r>
            <a:endParaRPr lang="es-ES" sz="1200" b="0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D960B2-195B-1812-D4AC-49AF6E50A6C8}"/>
              </a:ext>
            </a:extLst>
          </p:cNvPr>
          <p:cNvSpPr txBox="1"/>
          <p:nvPr/>
        </p:nvSpPr>
        <p:spPr>
          <a:xfrm>
            <a:off x="2012872" y="6028254"/>
            <a:ext cx="307596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b="1">
                <a:solidFill>
                  <a:schemeClr val="tx2"/>
                </a:solidFill>
              </a:rPr>
              <a:t>España está un 4% por encima del nivel </a:t>
            </a:r>
            <a:r>
              <a:rPr lang="es-ES" sz="1400" b="1" err="1">
                <a:solidFill>
                  <a:schemeClr val="tx2"/>
                </a:solidFill>
              </a:rPr>
              <a:t>pre-pandemia</a:t>
            </a:r>
            <a:r>
              <a:rPr lang="es-ES" sz="1400" b="1">
                <a:solidFill>
                  <a:schemeClr val="tx2"/>
                </a:solidFill>
              </a:rPr>
              <a:t>, mientras algunos países apenas han recuperado este nivel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3E9610-BE17-8600-6CE3-DB42AA63284D}"/>
              </a:ext>
            </a:extLst>
          </p:cNvPr>
          <p:cNvSpPr txBox="1"/>
          <p:nvPr/>
        </p:nvSpPr>
        <p:spPr>
          <a:xfrm>
            <a:off x="6585863" y="957847"/>
            <a:ext cx="395743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>
                <a:solidFill>
                  <a:schemeClr val="tx1"/>
                </a:solidFill>
              </a:rPr>
              <a:t>Evolución del empleo en 2022</a:t>
            </a:r>
          </a:p>
          <a:p>
            <a:r>
              <a:rPr lang="es-ES" sz="1200" b="0" i="1">
                <a:solidFill>
                  <a:schemeClr val="tx1"/>
                </a:solidFill>
              </a:rPr>
              <a:t>Comparación con el nivel pre guerra Ucrania en 2021q4</a:t>
            </a:r>
            <a:endParaRPr lang="es-ES" sz="1200" b="0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3B6873-AC7B-5795-841D-605F1108B38B}"/>
              </a:ext>
            </a:extLst>
          </p:cNvPr>
          <p:cNvSpPr txBox="1"/>
          <p:nvPr/>
        </p:nvSpPr>
        <p:spPr>
          <a:xfrm>
            <a:off x="5815374" y="6013826"/>
            <a:ext cx="579363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b="1">
                <a:solidFill>
                  <a:schemeClr val="tx2"/>
                </a:solidFill>
              </a:rPr>
              <a:t>España está en casi un 3% por encima del nivel previo a la guerra. Hasta septiembre, duplica el crecimiento de otros países europeos, que además muestran menor dinamismo en el tercer trimestre.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F743CA4-B612-AEC8-9CC2-356C4E4B9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295" y="1422837"/>
            <a:ext cx="5213523" cy="43513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8F7051-B7F5-BFBC-7589-42EF7D3D1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92" y="1378576"/>
            <a:ext cx="5364945" cy="44809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ABF6B6-8468-B979-B764-1E900F3780C7}"/>
              </a:ext>
            </a:extLst>
          </p:cNvPr>
          <p:cNvSpPr txBox="1"/>
          <p:nvPr/>
        </p:nvSpPr>
        <p:spPr>
          <a:xfrm>
            <a:off x="487508" y="5812810"/>
            <a:ext cx="3309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/>
              <a:t>Fuente: Estadísticas nacionales</a:t>
            </a:r>
          </a:p>
        </p:txBody>
      </p:sp>
    </p:spTree>
    <p:extLst>
      <p:ext uri="{BB962C8B-B14F-4D97-AF65-F5344CB8AC3E}">
        <p14:creationId xmlns:p14="http://schemas.microsoft.com/office/powerpoint/2010/main" val="3097284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F36E0B9F-DDAE-4F67-9E4B-5184D43DA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974148"/>
              </p:ext>
            </p:extLst>
          </p:nvPr>
        </p:nvGraphicFramePr>
        <p:xfrm>
          <a:off x="708138" y="1823246"/>
          <a:ext cx="8943296" cy="433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A80AA9D-0DB7-2098-AEB8-E3819F5DC3C6}"/>
              </a:ext>
            </a:extLst>
          </p:cNvPr>
          <p:cNvSpPr/>
          <p:nvPr/>
        </p:nvSpPr>
        <p:spPr>
          <a:xfrm>
            <a:off x="658208" y="1882831"/>
            <a:ext cx="9740757" cy="1202297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5DB21-994A-4C19-B79D-2931F04D179C}"/>
              </a:ext>
            </a:extLst>
          </p:cNvPr>
          <p:cNvSpPr txBox="1"/>
          <p:nvPr/>
        </p:nvSpPr>
        <p:spPr>
          <a:xfrm>
            <a:off x="190288" y="22998"/>
            <a:ext cx="10360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16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4D5246-ADDD-4176-908D-77D42E4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553" y="6339139"/>
            <a:ext cx="2560320" cy="365125"/>
          </a:xfrm>
        </p:spPr>
        <p:txBody>
          <a:bodyPr/>
          <a:lstStyle/>
          <a:p>
            <a:fld id="{E049777E-F741-4F41-BD89-7D9F426E8C05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40" name="3 Rectángulo redondeado"/>
          <p:cNvSpPr/>
          <p:nvPr/>
        </p:nvSpPr>
        <p:spPr>
          <a:xfrm>
            <a:off x="1238390" y="159986"/>
            <a:ext cx="8746064" cy="955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90000"/>
              </a:lnSpc>
            </a:pPr>
            <a:r>
              <a:rPr lang="es-ES" sz="1900" b="1">
                <a:solidFill>
                  <a:schemeClr val="tx1"/>
                </a:solidFill>
                <a:latin typeface="Calibri"/>
                <a:cs typeface="Calibri"/>
              </a:rPr>
              <a:t>Sectores de alta productividad como la informática o las telecomunicaciones o las actividades científicas están muy por encima del nivel previo a la pandemia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0FF184-6D3D-324B-B076-A679A82B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4" y="140067"/>
            <a:ext cx="921796" cy="92179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49BE9FD-758D-4238-A906-0E511FFC9DA8}"/>
              </a:ext>
            </a:extLst>
          </p:cNvPr>
          <p:cNvSpPr txBox="1"/>
          <p:nvPr/>
        </p:nvSpPr>
        <p:spPr>
          <a:xfrm>
            <a:off x="3039525" y="1228446"/>
            <a:ext cx="5943036" cy="564647"/>
          </a:xfrm>
          <a:prstGeom prst="rect">
            <a:avLst/>
          </a:prstGeom>
          <a:noFill/>
        </p:spPr>
        <p:txBody>
          <a:bodyPr wrap="square" lIns="117226" tIns="58613" rIns="117226" bIns="58613" rtlCol="0" anchor="t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S" sz="1600">
                <a:solidFill>
                  <a:schemeClr val="tx1"/>
                </a:solidFill>
              </a:rPr>
              <a:t>Variación afiliación respecto a la situación </a:t>
            </a:r>
            <a:r>
              <a:rPr lang="es-ES" sz="1600" err="1">
                <a:solidFill>
                  <a:schemeClr val="tx1"/>
                </a:solidFill>
              </a:rPr>
              <a:t>pre-pandemia</a:t>
            </a:r>
            <a:endParaRPr lang="es-ES" b="0">
              <a:solidFill>
                <a:schemeClr val="tx1"/>
              </a:solidFill>
            </a:endParaRPr>
          </a:p>
          <a:p>
            <a:r>
              <a:rPr lang="es-ES" sz="1200" b="0" i="1">
                <a:solidFill>
                  <a:schemeClr val="tx1"/>
                </a:solidFill>
              </a:rPr>
              <a:t>Cambio entre febrero 2020 y noviembre 2022 (%). Datos desestacionalizados</a:t>
            </a:r>
            <a:endParaRPr lang="es-ES" sz="1200" b="0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A32BEB-8596-463D-87A5-4F1D74D48206}"/>
              </a:ext>
            </a:extLst>
          </p:cNvPr>
          <p:cNvSpPr txBox="1"/>
          <p:nvPr/>
        </p:nvSpPr>
        <p:spPr>
          <a:xfrm>
            <a:off x="9269253" y="1537001"/>
            <a:ext cx="1430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/>
              <a:t>Variación absoluta</a:t>
            </a:r>
          </a:p>
        </p:txBody>
      </p:sp>
      <p:sp>
        <p:nvSpPr>
          <p:cNvPr id="3" name="Triángulo isósceles 15">
            <a:extLst>
              <a:ext uri="{FF2B5EF4-FFF2-40B4-BE49-F238E27FC236}">
                <a16:creationId xmlns:a16="http://schemas.microsoft.com/office/drawing/2014/main" id="{7A962688-36B0-60D0-1506-63B2093C081E}"/>
              </a:ext>
            </a:extLst>
          </p:cNvPr>
          <p:cNvSpPr/>
          <p:nvPr/>
        </p:nvSpPr>
        <p:spPr>
          <a:xfrm rot="2700000">
            <a:off x="9970630" y="-263578"/>
            <a:ext cx="3277610" cy="1659904"/>
          </a:xfrm>
          <a:prstGeom prst="triangle">
            <a:avLst/>
          </a:prstGeom>
          <a:solidFill>
            <a:srgbClr val="FDB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5" name="Imagen 4" descr="noun_statistics_789911-01.png">
            <a:extLst>
              <a:ext uri="{FF2B5EF4-FFF2-40B4-BE49-F238E27FC236}">
                <a16:creationId xmlns:a16="http://schemas.microsoft.com/office/drawing/2014/main" id="{7026AFD9-6991-9F87-C894-F33DDF481C0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45" y="224334"/>
            <a:ext cx="1100790" cy="827260"/>
          </a:xfrm>
          <a:prstGeom prst="rect">
            <a:avLst/>
          </a:prstGeom>
        </p:spPr>
      </p:pic>
      <p:pic>
        <p:nvPicPr>
          <p:cNvPr id="6" name="Imagen 5" descr="MISSM.Gob-corto.png">
            <a:extLst>
              <a:ext uri="{FF2B5EF4-FFF2-40B4-BE49-F238E27FC236}">
                <a16:creationId xmlns:a16="http://schemas.microsoft.com/office/drawing/2014/main" id="{BFD6FE8E-1629-A605-3F46-C29B5F597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855"/>
            <a:ext cx="1787558" cy="576146"/>
          </a:xfrm>
          <a:prstGeom prst="rect">
            <a:avLst/>
          </a:prstGeom>
        </p:spPr>
      </p:pic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97EC7C34-13C9-4AC9-AE76-6300678B7CB6}"/>
              </a:ext>
            </a:extLst>
          </p:cNvPr>
          <p:cNvCxnSpPr/>
          <p:nvPr/>
        </p:nvCxnSpPr>
        <p:spPr>
          <a:xfrm>
            <a:off x="678965" y="2123034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D726B3D6-280C-49C2-A1F0-FC0ECED4A963}"/>
              </a:ext>
            </a:extLst>
          </p:cNvPr>
          <p:cNvCxnSpPr/>
          <p:nvPr/>
        </p:nvCxnSpPr>
        <p:spPr>
          <a:xfrm>
            <a:off x="678965" y="2351715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380CA4CF-6475-43D7-8B90-F6B77262CE22}"/>
              </a:ext>
            </a:extLst>
          </p:cNvPr>
          <p:cNvCxnSpPr/>
          <p:nvPr/>
        </p:nvCxnSpPr>
        <p:spPr>
          <a:xfrm>
            <a:off x="678965" y="2610714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DD3B9F1A-8279-42D7-8A14-F5C2C6F2857E}"/>
              </a:ext>
            </a:extLst>
          </p:cNvPr>
          <p:cNvCxnSpPr/>
          <p:nvPr/>
        </p:nvCxnSpPr>
        <p:spPr>
          <a:xfrm>
            <a:off x="678965" y="2874874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1635CD89-24D0-4589-A484-B67D809F99EB}"/>
              </a:ext>
            </a:extLst>
          </p:cNvPr>
          <p:cNvCxnSpPr/>
          <p:nvPr/>
        </p:nvCxnSpPr>
        <p:spPr>
          <a:xfrm>
            <a:off x="678965" y="3088234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E1C892BA-E9EE-4148-85D0-E0C46BFCB40C}"/>
              </a:ext>
            </a:extLst>
          </p:cNvPr>
          <p:cNvCxnSpPr/>
          <p:nvPr/>
        </p:nvCxnSpPr>
        <p:spPr>
          <a:xfrm>
            <a:off x="678965" y="3352394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1F836C09-0E5F-49F8-B054-FBF0CA16C41B}"/>
              </a:ext>
            </a:extLst>
          </p:cNvPr>
          <p:cNvCxnSpPr/>
          <p:nvPr/>
        </p:nvCxnSpPr>
        <p:spPr>
          <a:xfrm>
            <a:off x="678965" y="3598512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CF7B0DA6-A901-4FD0-BDC6-AA4623C21FC1}"/>
              </a:ext>
            </a:extLst>
          </p:cNvPr>
          <p:cNvCxnSpPr/>
          <p:nvPr/>
        </p:nvCxnSpPr>
        <p:spPr>
          <a:xfrm>
            <a:off x="678965" y="3813164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2ED067FA-BE28-4BB3-87D3-7D154770FA12}"/>
              </a:ext>
            </a:extLst>
          </p:cNvPr>
          <p:cNvCxnSpPr/>
          <p:nvPr/>
        </p:nvCxnSpPr>
        <p:spPr>
          <a:xfrm>
            <a:off x="678965" y="4021016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56E88B2D-78D7-408C-83E2-4A48D1C04FED}"/>
              </a:ext>
            </a:extLst>
          </p:cNvPr>
          <p:cNvCxnSpPr/>
          <p:nvPr/>
        </p:nvCxnSpPr>
        <p:spPr>
          <a:xfrm>
            <a:off x="708138" y="4238235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95E9B953-8C46-4FDD-BE03-8A08FC78F755}"/>
              </a:ext>
            </a:extLst>
          </p:cNvPr>
          <p:cNvCxnSpPr/>
          <p:nvPr/>
        </p:nvCxnSpPr>
        <p:spPr>
          <a:xfrm>
            <a:off x="678965" y="4497237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4CC8EFF9-0D24-4725-A13F-0B6F15524CBA}"/>
              </a:ext>
            </a:extLst>
          </p:cNvPr>
          <p:cNvCxnSpPr/>
          <p:nvPr/>
        </p:nvCxnSpPr>
        <p:spPr>
          <a:xfrm>
            <a:off x="678965" y="4741093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3A11CCD8-D547-4671-BF16-13BF9BF0D2E2}"/>
              </a:ext>
            </a:extLst>
          </p:cNvPr>
          <p:cNvCxnSpPr/>
          <p:nvPr/>
        </p:nvCxnSpPr>
        <p:spPr>
          <a:xfrm>
            <a:off x="678965" y="4973116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6172345E-73EE-4050-93D7-E7D52F911C6B}"/>
              </a:ext>
            </a:extLst>
          </p:cNvPr>
          <p:cNvCxnSpPr/>
          <p:nvPr/>
        </p:nvCxnSpPr>
        <p:spPr>
          <a:xfrm>
            <a:off x="678965" y="5205426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9C41CD3C-86B7-4D50-AF91-BB7DCDFA212F}"/>
              </a:ext>
            </a:extLst>
          </p:cNvPr>
          <p:cNvCxnSpPr/>
          <p:nvPr/>
        </p:nvCxnSpPr>
        <p:spPr>
          <a:xfrm>
            <a:off x="678965" y="5441758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977CC0C8-AC23-4F89-A92D-D3191EAD62E3}"/>
              </a:ext>
            </a:extLst>
          </p:cNvPr>
          <p:cNvCxnSpPr/>
          <p:nvPr/>
        </p:nvCxnSpPr>
        <p:spPr>
          <a:xfrm>
            <a:off x="678965" y="5660380"/>
            <a:ext cx="972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DDFF31AF-EF00-48B7-B96C-1B949F849E70}"/>
              </a:ext>
            </a:extLst>
          </p:cNvPr>
          <p:cNvSpPr txBox="1"/>
          <p:nvPr/>
        </p:nvSpPr>
        <p:spPr>
          <a:xfrm>
            <a:off x="9535172" y="1870686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106.953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F84D2091-DDFE-494D-B693-C9ABAD01B259}"/>
              </a:ext>
            </a:extLst>
          </p:cNvPr>
          <p:cNvSpPr txBox="1"/>
          <p:nvPr/>
        </p:nvSpPr>
        <p:spPr>
          <a:xfrm>
            <a:off x="9535172" y="2082126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111.421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85E1C4EF-3996-46E4-882F-210DE7E63D23}"/>
              </a:ext>
            </a:extLst>
          </p:cNvPr>
          <p:cNvSpPr txBox="1"/>
          <p:nvPr/>
        </p:nvSpPr>
        <p:spPr>
          <a:xfrm>
            <a:off x="9535172" y="2377539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177.907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1F32115E-746F-4B94-A20F-391F7A28433F}"/>
              </a:ext>
            </a:extLst>
          </p:cNvPr>
          <p:cNvSpPr txBox="1"/>
          <p:nvPr/>
        </p:nvSpPr>
        <p:spPr>
          <a:xfrm>
            <a:off x="9535172" y="2618067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96.383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6957102-A6D1-4802-B60A-3895CA9F753B}"/>
              </a:ext>
            </a:extLst>
          </p:cNvPr>
          <p:cNvSpPr txBox="1"/>
          <p:nvPr/>
        </p:nvSpPr>
        <p:spPr>
          <a:xfrm>
            <a:off x="9535172" y="2849705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87.327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6E4BDA6D-11B5-4EEB-8BE0-405CDE055B2F}"/>
              </a:ext>
            </a:extLst>
          </p:cNvPr>
          <p:cNvSpPr txBox="1"/>
          <p:nvPr/>
        </p:nvSpPr>
        <p:spPr>
          <a:xfrm>
            <a:off x="9535172" y="3078248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9.965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D698F397-E3C6-4FA9-B416-D181528E8ABE}"/>
              </a:ext>
            </a:extLst>
          </p:cNvPr>
          <p:cNvSpPr txBox="1"/>
          <p:nvPr/>
        </p:nvSpPr>
        <p:spPr>
          <a:xfrm>
            <a:off x="9535172" y="3307878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63.102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6F91BE56-A844-42D5-870F-B9BA60C2A9BC}"/>
              </a:ext>
            </a:extLst>
          </p:cNvPr>
          <p:cNvSpPr txBox="1"/>
          <p:nvPr/>
        </p:nvSpPr>
        <p:spPr>
          <a:xfrm>
            <a:off x="9535172" y="3575144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81.919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CF2BDD38-5F17-4D0F-8451-A376F1E86A71}"/>
              </a:ext>
            </a:extLst>
          </p:cNvPr>
          <p:cNvSpPr txBox="1"/>
          <p:nvPr/>
        </p:nvSpPr>
        <p:spPr>
          <a:xfrm>
            <a:off x="9535172" y="3789796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9.591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1A8B9A1D-382C-46AF-8F97-D9B7F298DB68}"/>
              </a:ext>
            </a:extLst>
          </p:cNvPr>
          <p:cNvSpPr txBox="1"/>
          <p:nvPr/>
        </p:nvSpPr>
        <p:spPr>
          <a:xfrm>
            <a:off x="9535172" y="4010932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20.873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C9492476-9DDB-4A15-A12B-B53DA516EFE7}"/>
              </a:ext>
            </a:extLst>
          </p:cNvPr>
          <p:cNvSpPr txBox="1"/>
          <p:nvPr/>
        </p:nvSpPr>
        <p:spPr>
          <a:xfrm>
            <a:off x="9535172" y="4256637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64.377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5843113-864E-4509-BDD9-AA041DDCB2C2}"/>
              </a:ext>
            </a:extLst>
          </p:cNvPr>
          <p:cNvSpPr txBox="1"/>
          <p:nvPr/>
        </p:nvSpPr>
        <p:spPr>
          <a:xfrm>
            <a:off x="9535172" y="4478169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36.052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F3354DE5-390C-41BD-8EC2-E1BFB4484738}"/>
              </a:ext>
            </a:extLst>
          </p:cNvPr>
          <p:cNvSpPr txBox="1"/>
          <p:nvPr/>
        </p:nvSpPr>
        <p:spPr>
          <a:xfrm>
            <a:off x="9535172" y="4728689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16.403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8A691418-E510-42C7-B22F-1B1C5C1F777C}"/>
              </a:ext>
            </a:extLst>
          </p:cNvPr>
          <p:cNvSpPr txBox="1"/>
          <p:nvPr/>
        </p:nvSpPr>
        <p:spPr>
          <a:xfrm>
            <a:off x="9535172" y="4952103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21.601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131EC4DD-A270-4040-A8F1-CDE7DE511341}"/>
              </a:ext>
            </a:extLst>
          </p:cNvPr>
          <p:cNvSpPr txBox="1"/>
          <p:nvPr/>
        </p:nvSpPr>
        <p:spPr>
          <a:xfrm>
            <a:off x="9535172" y="5193707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2.552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532C07F4-0C5D-4364-95B1-C1AEFB8FE725}"/>
              </a:ext>
            </a:extLst>
          </p:cNvPr>
          <p:cNvSpPr txBox="1"/>
          <p:nvPr/>
        </p:nvSpPr>
        <p:spPr>
          <a:xfrm>
            <a:off x="9535172" y="5421800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532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6996E0D-0D09-4249-9D61-A0CF98819A40}"/>
              </a:ext>
            </a:extLst>
          </p:cNvPr>
          <p:cNvSpPr txBox="1"/>
          <p:nvPr/>
        </p:nvSpPr>
        <p:spPr>
          <a:xfrm>
            <a:off x="9535172" y="5656878"/>
            <a:ext cx="7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/>
              <a:t>-9.893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CBFAB5F-D6E3-4E4D-828A-C6A0E534ECB7}"/>
              </a:ext>
            </a:extLst>
          </p:cNvPr>
          <p:cNvCxnSpPr/>
          <p:nvPr/>
        </p:nvCxnSpPr>
        <p:spPr>
          <a:xfrm>
            <a:off x="678965" y="4248370"/>
            <a:ext cx="9720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50FC843-BA48-4E6D-89B1-55A5BDA60545}"/>
              </a:ext>
            </a:extLst>
          </p:cNvPr>
          <p:cNvSpPr txBox="1"/>
          <p:nvPr/>
        </p:nvSpPr>
        <p:spPr>
          <a:xfrm>
            <a:off x="10518523" y="3954949"/>
            <a:ext cx="128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rgbClr val="C00000"/>
                </a:solidFill>
              </a:rPr>
              <a:t>Promedio nacional: 4,9%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9B724C7-118D-5953-6F23-CB5D68A91F8D}"/>
              </a:ext>
            </a:extLst>
          </p:cNvPr>
          <p:cNvSpPr/>
          <p:nvPr/>
        </p:nvSpPr>
        <p:spPr>
          <a:xfrm>
            <a:off x="7602527" y="2381714"/>
            <a:ext cx="1380034" cy="6861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/>
              <a:t>I+D</a:t>
            </a:r>
          </a:p>
          <a:p>
            <a:pPr algn="ctr"/>
            <a:r>
              <a:rPr lang="es-ES" sz="1200" b="1"/>
              <a:t>17,3%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DC64C295-C06F-76E7-336C-F5EF728F95A4}"/>
              </a:ext>
            </a:extLst>
          </p:cNvPr>
          <p:cNvSpPr/>
          <p:nvPr/>
        </p:nvSpPr>
        <p:spPr>
          <a:xfrm rot="1752812">
            <a:off x="7284997" y="2305754"/>
            <a:ext cx="422735" cy="18879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428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029965B81DE14C9C1C877CED9F0127" ma:contentTypeVersion="1" ma:contentTypeDescription="Crear nuevo documento." ma:contentTypeScope="" ma:versionID="9bf5f3f00097449a711cef44f0e512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0C104-E835-46C9-A664-A31965B07507}">
  <ds:schemaRefs>
    <ds:schemaRef ds:uri="596f2e85-3668-4781-97f3-86312c342780"/>
    <ds:schemaRef ds:uri="84e31112-58b7-4702-bc61-c791c9be24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21A0F4-8A7C-4B2C-A24F-32B03F28CF48}"/>
</file>

<file path=customXml/itemProps3.xml><?xml version="1.0" encoding="utf-8"?>
<ds:datastoreItem xmlns:ds="http://schemas.openxmlformats.org/officeDocument/2006/customXml" ds:itemID="{E3F6EEA4-2F33-4271-94DB-9511A9298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LEDO TURIEL, M  TERESA</dc:creator>
  <cp:revision>1</cp:revision>
  <cp:lastPrinted>2022-11-16T18:41:01Z</cp:lastPrinted>
  <dcterms:created xsi:type="dcterms:W3CDTF">2022-04-08T07:25:11Z</dcterms:created>
  <dcterms:modified xsi:type="dcterms:W3CDTF">2022-11-17T10:52:11Z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0x010100CD029965B81DE14C9C1C877CED9F0127</vt:lpwstr>
  </property>
  <property fmtid="{D5CDD505-2E9C-101B-9397-08002B2CF9AE}" pid="3" name="MediaServiceImageTags">
    <vt:lpwstr/>
  </property>
</Properties>
</file>